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42811700" cy="30275213"/>
  <p:notesSz cx="6797675" cy="9926638"/>
  <p:defaultTextStyle>
    <a:defPPr>
      <a:defRPr lang="sv-SE"/>
    </a:defPPr>
    <a:lvl1pPr algn="l" rtl="0" eaLnBrk="0" fontAlgn="base" hangingPunct="0">
      <a:spcBef>
        <a:spcPct val="0"/>
      </a:spcBef>
      <a:spcAft>
        <a:spcPct val="0"/>
      </a:spcAft>
      <a:defRPr sz="2500" kern="1200">
        <a:solidFill>
          <a:schemeClr val="tx1"/>
        </a:solidFill>
        <a:latin typeface="Arial" charset="0"/>
        <a:ea typeface="ヒラギノ角ゴ Pro W3" charset="0"/>
        <a:cs typeface="ヒラギノ角ゴ Pro W3" charset="0"/>
      </a:defRPr>
    </a:lvl1pPr>
    <a:lvl2pPr marL="473075" indent="-15875" algn="l" rtl="0" eaLnBrk="0" fontAlgn="base" hangingPunct="0">
      <a:spcBef>
        <a:spcPct val="0"/>
      </a:spcBef>
      <a:spcAft>
        <a:spcPct val="0"/>
      </a:spcAft>
      <a:defRPr sz="2500" kern="1200">
        <a:solidFill>
          <a:schemeClr val="tx1"/>
        </a:solidFill>
        <a:latin typeface="Arial" charset="0"/>
        <a:ea typeface="ヒラギノ角ゴ Pro W3" charset="0"/>
        <a:cs typeface="ヒラギノ角ゴ Pro W3" charset="0"/>
      </a:defRPr>
    </a:lvl2pPr>
    <a:lvl3pPr marL="946150" indent="-31750" algn="l" rtl="0" eaLnBrk="0" fontAlgn="base" hangingPunct="0">
      <a:spcBef>
        <a:spcPct val="0"/>
      </a:spcBef>
      <a:spcAft>
        <a:spcPct val="0"/>
      </a:spcAft>
      <a:defRPr sz="2500" kern="1200">
        <a:solidFill>
          <a:schemeClr val="tx1"/>
        </a:solidFill>
        <a:latin typeface="Arial" charset="0"/>
        <a:ea typeface="ヒラギノ角ゴ Pro W3" charset="0"/>
        <a:cs typeface="ヒラギノ角ゴ Pro W3" charset="0"/>
      </a:defRPr>
    </a:lvl3pPr>
    <a:lvl4pPr marL="1420813" indent="-49213" algn="l" rtl="0" eaLnBrk="0" fontAlgn="base" hangingPunct="0">
      <a:spcBef>
        <a:spcPct val="0"/>
      </a:spcBef>
      <a:spcAft>
        <a:spcPct val="0"/>
      </a:spcAft>
      <a:defRPr sz="2500" kern="1200">
        <a:solidFill>
          <a:schemeClr val="tx1"/>
        </a:solidFill>
        <a:latin typeface="Arial" charset="0"/>
        <a:ea typeface="ヒラギノ角ゴ Pro W3" charset="0"/>
        <a:cs typeface="ヒラギノ角ゴ Pro W3" charset="0"/>
      </a:defRPr>
    </a:lvl4pPr>
    <a:lvl5pPr marL="1893888" indent="-65088" algn="l" rtl="0" eaLnBrk="0" fontAlgn="base" hangingPunct="0">
      <a:spcBef>
        <a:spcPct val="0"/>
      </a:spcBef>
      <a:spcAft>
        <a:spcPct val="0"/>
      </a:spcAft>
      <a:defRPr sz="2500"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sz="2500" kern="1200">
        <a:solidFill>
          <a:schemeClr val="tx1"/>
        </a:solidFill>
        <a:latin typeface="Arial" charset="0"/>
        <a:ea typeface="ヒラギノ角ゴ Pro W3" charset="0"/>
        <a:cs typeface="ヒラギノ角ゴ Pro W3" charset="0"/>
      </a:defRPr>
    </a:lvl6pPr>
    <a:lvl7pPr marL="2743200" algn="l" defTabSz="457200" rtl="0" eaLnBrk="1" latinLnBrk="0" hangingPunct="1">
      <a:defRPr sz="2500" kern="1200">
        <a:solidFill>
          <a:schemeClr val="tx1"/>
        </a:solidFill>
        <a:latin typeface="Arial" charset="0"/>
        <a:ea typeface="ヒラギノ角ゴ Pro W3" charset="0"/>
        <a:cs typeface="ヒラギノ角ゴ Pro W3" charset="0"/>
      </a:defRPr>
    </a:lvl7pPr>
    <a:lvl8pPr marL="3200400" algn="l" defTabSz="457200" rtl="0" eaLnBrk="1" latinLnBrk="0" hangingPunct="1">
      <a:defRPr sz="2500" kern="1200">
        <a:solidFill>
          <a:schemeClr val="tx1"/>
        </a:solidFill>
        <a:latin typeface="Arial" charset="0"/>
        <a:ea typeface="ヒラギノ角ゴ Pro W3" charset="0"/>
        <a:cs typeface="ヒラギノ角ゴ Pro W3" charset="0"/>
      </a:defRPr>
    </a:lvl8pPr>
    <a:lvl9pPr marL="3657600" algn="l" defTabSz="457200" rtl="0" eaLnBrk="1" latinLnBrk="0" hangingPunct="1">
      <a:defRPr sz="2500" kern="1200">
        <a:solidFill>
          <a:schemeClr val="tx1"/>
        </a:solidFill>
        <a:latin typeface="Arial" charset="0"/>
        <a:ea typeface="ヒラギノ角ゴ Pro W3" charset="0"/>
        <a:cs typeface="ヒラギノ角ゴ Pro W3" charset="0"/>
      </a:defRPr>
    </a:lvl9pPr>
  </p:defaultTextStyle>
  <p:extLst>
    <p:ext uri="{EFAFB233-063F-42B5-8137-9DF3F51BA10A}">
      <p15:sldGuideLst xmlns:p15="http://schemas.microsoft.com/office/powerpoint/2012/main">
        <p15:guide id="1" orient="horz" pos="9536">
          <p15:clr>
            <a:srgbClr val="A4A3A4"/>
          </p15:clr>
        </p15:guide>
        <p15:guide id="2" pos="134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B89"/>
    <a:srgbClr val="14386C"/>
    <a:srgbClr val="768F4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21" autoAdjust="0"/>
    <p:restoredTop sz="95008" autoAdjust="0"/>
  </p:normalViewPr>
  <p:slideViewPr>
    <p:cSldViewPr>
      <p:cViewPr varScale="1">
        <p:scale>
          <a:sx n="13" d="100"/>
          <a:sy n="13" d="100"/>
        </p:scale>
        <p:origin x="1752" y="144"/>
      </p:cViewPr>
      <p:guideLst>
        <p:guide orient="horz" pos="9536"/>
        <p:guide pos="1348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1"/>
            <a:ext cx="2945659" cy="496332"/>
          </a:xfrm>
          <a:prstGeom prst="rect">
            <a:avLst/>
          </a:prstGeom>
        </p:spPr>
        <p:txBody>
          <a:bodyPr vert="horz" lIns="91389" tIns="45694" rIns="91389" bIns="45694" rtlCol="0"/>
          <a:lstStyle>
            <a:lvl1pPr algn="l">
              <a:defRPr sz="1200"/>
            </a:lvl1pPr>
          </a:lstStyle>
          <a:p>
            <a:endParaRPr lang="sv-SE"/>
          </a:p>
        </p:txBody>
      </p:sp>
      <p:sp>
        <p:nvSpPr>
          <p:cNvPr id="3" name="Platshållare för datum 2"/>
          <p:cNvSpPr>
            <a:spLocks noGrp="1"/>
          </p:cNvSpPr>
          <p:nvPr>
            <p:ph type="dt" sz="quarter" idx="1"/>
          </p:nvPr>
        </p:nvSpPr>
        <p:spPr>
          <a:xfrm>
            <a:off x="3850443" y="1"/>
            <a:ext cx="2945659" cy="496332"/>
          </a:xfrm>
          <a:prstGeom prst="rect">
            <a:avLst/>
          </a:prstGeom>
        </p:spPr>
        <p:txBody>
          <a:bodyPr vert="horz" lIns="91389" tIns="45694" rIns="91389" bIns="45694" rtlCol="0"/>
          <a:lstStyle>
            <a:lvl1pPr algn="r">
              <a:defRPr sz="1200"/>
            </a:lvl1pPr>
          </a:lstStyle>
          <a:p>
            <a:fld id="{0E9E11A0-AD91-BC4F-A698-E3184C1D7FFB}" type="datetimeFigureOut">
              <a:rPr lang="sv-SE" smtClean="0"/>
              <a:t>2022-03-27</a:t>
            </a:fld>
            <a:endParaRPr lang="sv-SE"/>
          </a:p>
        </p:txBody>
      </p:sp>
      <p:sp>
        <p:nvSpPr>
          <p:cNvPr id="4" name="Platshållare för sidfot 3"/>
          <p:cNvSpPr>
            <a:spLocks noGrp="1"/>
          </p:cNvSpPr>
          <p:nvPr>
            <p:ph type="ftr" sz="quarter" idx="2"/>
          </p:nvPr>
        </p:nvSpPr>
        <p:spPr>
          <a:xfrm>
            <a:off x="0" y="9428584"/>
            <a:ext cx="2945659" cy="496332"/>
          </a:xfrm>
          <a:prstGeom prst="rect">
            <a:avLst/>
          </a:prstGeom>
        </p:spPr>
        <p:txBody>
          <a:bodyPr vert="horz" lIns="91389" tIns="45694" rIns="91389" bIns="45694" rtlCol="0" anchor="b"/>
          <a:lstStyle>
            <a:lvl1pPr algn="l">
              <a:defRPr sz="1200"/>
            </a:lvl1pPr>
          </a:lstStyle>
          <a:p>
            <a:endParaRPr lang="sv-SE"/>
          </a:p>
        </p:txBody>
      </p:sp>
      <p:sp>
        <p:nvSpPr>
          <p:cNvPr id="5" name="Platshållare för bildnummer 4"/>
          <p:cNvSpPr>
            <a:spLocks noGrp="1"/>
          </p:cNvSpPr>
          <p:nvPr>
            <p:ph type="sldNum" sz="quarter" idx="3"/>
          </p:nvPr>
        </p:nvSpPr>
        <p:spPr>
          <a:xfrm>
            <a:off x="3850443" y="9428584"/>
            <a:ext cx="2945659" cy="496332"/>
          </a:xfrm>
          <a:prstGeom prst="rect">
            <a:avLst/>
          </a:prstGeom>
        </p:spPr>
        <p:txBody>
          <a:bodyPr vert="horz" lIns="91389" tIns="45694" rIns="91389" bIns="45694" rtlCol="0" anchor="b"/>
          <a:lstStyle>
            <a:lvl1pPr algn="r">
              <a:defRPr sz="1200"/>
            </a:lvl1pPr>
          </a:lstStyle>
          <a:p>
            <a:fld id="{14BCC95C-D2D5-5243-AC5B-E7C5C88CA2B7}" type="slidenum">
              <a:rPr lang="sv-SE" smtClean="0"/>
              <a:t>‹#›</a:t>
            </a:fld>
            <a:endParaRPr lang="sv-SE"/>
          </a:p>
        </p:txBody>
      </p:sp>
    </p:spTree>
    <p:extLst>
      <p:ext uri="{BB962C8B-B14F-4D97-AF65-F5344CB8AC3E}">
        <p14:creationId xmlns:p14="http://schemas.microsoft.com/office/powerpoint/2010/main" val="222635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1"/>
            <a:ext cx="2945659" cy="496332"/>
          </a:xfrm>
          <a:prstGeom prst="rect">
            <a:avLst/>
          </a:prstGeom>
        </p:spPr>
        <p:txBody>
          <a:bodyPr vert="horz" lIns="91389" tIns="45694" rIns="91389" bIns="45694" rtlCol="0"/>
          <a:lstStyle>
            <a:lvl1pPr algn="l">
              <a:defRPr sz="1200">
                <a:latin typeface="Arial" charset="0"/>
                <a:ea typeface="ヒラギノ角ゴ Pro W3" pitchFamily="48" charset="-128"/>
                <a:cs typeface="+mn-cs"/>
              </a:defRPr>
            </a:lvl1pPr>
          </a:lstStyle>
          <a:p>
            <a:pPr>
              <a:defRPr/>
            </a:pPr>
            <a:endParaRPr lang="sv-SE"/>
          </a:p>
        </p:txBody>
      </p:sp>
      <p:sp>
        <p:nvSpPr>
          <p:cNvPr id="3" name="Platshållare för datum 2"/>
          <p:cNvSpPr>
            <a:spLocks noGrp="1"/>
          </p:cNvSpPr>
          <p:nvPr>
            <p:ph type="dt" idx="1"/>
          </p:nvPr>
        </p:nvSpPr>
        <p:spPr>
          <a:xfrm>
            <a:off x="3850443" y="1"/>
            <a:ext cx="2945659" cy="496332"/>
          </a:xfrm>
          <a:prstGeom prst="rect">
            <a:avLst/>
          </a:prstGeom>
        </p:spPr>
        <p:txBody>
          <a:bodyPr vert="horz" wrap="square" lIns="91389" tIns="45694" rIns="91389" bIns="45694" numCol="1" anchor="t" anchorCtr="0" compatLnSpc="1">
            <a:prstTxWarp prst="textNoShape">
              <a:avLst/>
            </a:prstTxWarp>
          </a:bodyPr>
          <a:lstStyle>
            <a:lvl1pPr algn="r">
              <a:defRPr sz="1200"/>
            </a:lvl1pPr>
          </a:lstStyle>
          <a:p>
            <a:pPr>
              <a:defRPr/>
            </a:pPr>
            <a:fld id="{C4F077AE-A435-504D-A781-91E1A97773C6}" type="datetimeFigureOut">
              <a:rPr lang="sv-SE"/>
              <a:pPr>
                <a:defRPr/>
              </a:pPr>
              <a:t>2022-03-27</a:t>
            </a:fld>
            <a:endParaRPr lang="sv-SE"/>
          </a:p>
        </p:txBody>
      </p:sp>
      <p:sp>
        <p:nvSpPr>
          <p:cNvPr id="4" name="Platshållare för bildobjekt 3"/>
          <p:cNvSpPr>
            <a:spLocks noGrp="1" noRot="1" noChangeAspect="1"/>
          </p:cNvSpPr>
          <p:nvPr>
            <p:ph type="sldImg" idx="2"/>
          </p:nvPr>
        </p:nvSpPr>
        <p:spPr>
          <a:xfrm>
            <a:off x="766763" y="744538"/>
            <a:ext cx="5264150" cy="3722687"/>
          </a:xfrm>
          <a:prstGeom prst="rect">
            <a:avLst/>
          </a:prstGeom>
          <a:noFill/>
          <a:ln w="12700">
            <a:solidFill>
              <a:prstClr val="black"/>
            </a:solidFill>
          </a:ln>
        </p:spPr>
        <p:txBody>
          <a:bodyPr vert="horz" lIns="91389" tIns="45694" rIns="91389" bIns="45694" rtlCol="0" anchor="ctr"/>
          <a:lstStyle/>
          <a:p>
            <a:pPr lvl="0"/>
            <a:endParaRPr lang="sv-SE" noProof="0"/>
          </a:p>
        </p:txBody>
      </p:sp>
      <p:sp>
        <p:nvSpPr>
          <p:cNvPr id="5" name="Platshållare för anteckningar 4"/>
          <p:cNvSpPr>
            <a:spLocks noGrp="1"/>
          </p:cNvSpPr>
          <p:nvPr>
            <p:ph type="body" sz="quarter" idx="3"/>
          </p:nvPr>
        </p:nvSpPr>
        <p:spPr>
          <a:xfrm>
            <a:off x="679768" y="4715153"/>
            <a:ext cx="5438140" cy="4466987"/>
          </a:xfrm>
          <a:prstGeom prst="rect">
            <a:avLst/>
          </a:prstGeom>
        </p:spPr>
        <p:txBody>
          <a:bodyPr vert="horz" wrap="square" lIns="91389" tIns="45694" rIns="91389" bIns="45694" numCol="1" anchor="t" anchorCtr="0" compatLnSpc="1">
            <a:prstTxWarp prst="textNoShape">
              <a:avLst/>
            </a:prstTxWarp>
            <a:norm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6" name="Platshållare för sidfot 5"/>
          <p:cNvSpPr>
            <a:spLocks noGrp="1"/>
          </p:cNvSpPr>
          <p:nvPr>
            <p:ph type="ftr" sz="quarter" idx="4"/>
          </p:nvPr>
        </p:nvSpPr>
        <p:spPr>
          <a:xfrm>
            <a:off x="0" y="9428584"/>
            <a:ext cx="2945659" cy="496332"/>
          </a:xfrm>
          <a:prstGeom prst="rect">
            <a:avLst/>
          </a:prstGeom>
        </p:spPr>
        <p:txBody>
          <a:bodyPr vert="horz" lIns="91389" tIns="45694" rIns="91389" bIns="45694" rtlCol="0" anchor="b"/>
          <a:lstStyle>
            <a:lvl1pPr algn="l">
              <a:defRPr sz="1200">
                <a:latin typeface="Arial" charset="0"/>
                <a:ea typeface="ヒラギノ角ゴ Pro W3" pitchFamily="48" charset="-128"/>
                <a:cs typeface="+mn-cs"/>
              </a:defRPr>
            </a:lvl1pPr>
          </a:lstStyle>
          <a:p>
            <a:pPr>
              <a:defRPr/>
            </a:pPr>
            <a:endParaRPr lang="sv-SE"/>
          </a:p>
        </p:txBody>
      </p:sp>
      <p:sp>
        <p:nvSpPr>
          <p:cNvPr id="7" name="Platshållare för bildnummer 6"/>
          <p:cNvSpPr>
            <a:spLocks noGrp="1"/>
          </p:cNvSpPr>
          <p:nvPr>
            <p:ph type="sldNum" sz="quarter" idx="5"/>
          </p:nvPr>
        </p:nvSpPr>
        <p:spPr>
          <a:xfrm>
            <a:off x="3850443" y="9428584"/>
            <a:ext cx="2945659" cy="496332"/>
          </a:xfrm>
          <a:prstGeom prst="rect">
            <a:avLst/>
          </a:prstGeom>
        </p:spPr>
        <p:txBody>
          <a:bodyPr vert="horz" wrap="square" lIns="91389" tIns="45694" rIns="91389" bIns="45694" numCol="1" anchor="b" anchorCtr="0" compatLnSpc="1">
            <a:prstTxWarp prst="textNoShape">
              <a:avLst/>
            </a:prstTxWarp>
          </a:bodyPr>
          <a:lstStyle>
            <a:lvl1pPr algn="r">
              <a:defRPr sz="1200"/>
            </a:lvl1pPr>
          </a:lstStyle>
          <a:p>
            <a:pPr>
              <a:defRPr/>
            </a:pPr>
            <a:fld id="{92301DEA-2A99-2D40-9297-8FFBAEFC9010}" type="slidenum">
              <a:rPr lang="sv-SE"/>
              <a:pPr>
                <a:defRPr/>
              </a:pPr>
              <a:t>‹#›</a:t>
            </a:fld>
            <a:endParaRPr lang="sv-SE"/>
          </a:p>
        </p:txBody>
      </p:sp>
    </p:spTree>
    <p:extLst>
      <p:ext uri="{BB962C8B-B14F-4D97-AF65-F5344CB8AC3E}">
        <p14:creationId xmlns:p14="http://schemas.microsoft.com/office/powerpoint/2010/main" val="3061090555"/>
      </p:ext>
    </p:extLst>
  </p:cSld>
  <p:clrMap bg1="lt1" tx1="dk1" bg2="lt2" tx2="dk2" accent1="accent1" accent2="accent2" accent3="accent3" accent4="accent4" accent5="accent5" accent6="accent6" hlink="hlink" folHlink="folHlink"/>
  <p:notesStyle>
    <a:lvl1pPr algn="l" defTabSz="94615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1pPr>
    <a:lvl2pPr marL="473075" algn="l" defTabSz="94615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2pPr>
    <a:lvl3pPr marL="946150" algn="l" defTabSz="94615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3pPr>
    <a:lvl4pPr marL="1420813" algn="l" defTabSz="94615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4pPr>
    <a:lvl5pPr marL="1893888" algn="l" defTabSz="946150"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5pPr>
    <a:lvl6pPr marL="2368067" algn="l" defTabSz="947227" rtl="0" eaLnBrk="1" latinLnBrk="0" hangingPunct="1">
      <a:defRPr sz="1200" kern="1200">
        <a:solidFill>
          <a:schemeClr val="tx1"/>
        </a:solidFill>
        <a:latin typeface="+mn-lt"/>
        <a:ea typeface="+mn-ea"/>
        <a:cs typeface="+mn-cs"/>
      </a:defRPr>
    </a:lvl6pPr>
    <a:lvl7pPr marL="2841681" algn="l" defTabSz="947227" rtl="0" eaLnBrk="1" latinLnBrk="0" hangingPunct="1">
      <a:defRPr sz="1200" kern="1200">
        <a:solidFill>
          <a:schemeClr val="tx1"/>
        </a:solidFill>
        <a:latin typeface="+mn-lt"/>
        <a:ea typeface="+mn-ea"/>
        <a:cs typeface="+mn-cs"/>
      </a:defRPr>
    </a:lvl7pPr>
    <a:lvl8pPr marL="3315294" algn="l" defTabSz="947227" rtl="0" eaLnBrk="1" latinLnBrk="0" hangingPunct="1">
      <a:defRPr sz="1200" kern="1200">
        <a:solidFill>
          <a:schemeClr val="tx1"/>
        </a:solidFill>
        <a:latin typeface="+mn-lt"/>
        <a:ea typeface="+mn-ea"/>
        <a:cs typeface="+mn-cs"/>
      </a:defRPr>
    </a:lvl8pPr>
    <a:lvl9pPr marL="3788908" algn="l" defTabSz="94722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nglish">
    <p:spTree>
      <p:nvGrpSpPr>
        <p:cNvPr id="1" name=""/>
        <p:cNvGrpSpPr/>
        <p:nvPr/>
      </p:nvGrpSpPr>
      <p:grpSpPr>
        <a:xfrm>
          <a:off x="0" y="0"/>
          <a:ext cx="0" cy="0"/>
          <a:chOff x="0" y="0"/>
          <a:chExt cx="0" cy="0"/>
        </a:xfrm>
      </p:grpSpPr>
      <p:sp>
        <p:nvSpPr>
          <p:cNvPr id="2" name="Rubrik 1"/>
          <p:cNvSpPr>
            <a:spLocks noGrp="1"/>
          </p:cNvSpPr>
          <p:nvPr>
            <p:ph type="title"/>
          </p:nvPr>
        </p:nvSpPr>
        <p:spPr>
          <a:xfrm>
            <a:off x="2178212" y="1212660"/>
            <a:ext cx="38455200" cy="2477475"/>
          </a:xfrm>
          <a:prstGeom prst="rect">
            <a:avLst/>
          </a:prstGeom>
        </p:spPr>
        <p:txBody>
          <a:bodyPr lIns="0" tIns="0" rIns="0" bIns="0">
            <a:normAutofit/>
          </a:bodyPr>
          <a:lstStyle>
            <a:lvl1pPr>
              <a:defRPr sz="12800" cap="all" spc="-200"/>
            </a:lvl1pPr>
          </a:lstStyle>
          <a:p>
            <a:r>
              <a:rPr lang="en-US" noProof="0"/>
              <a:t>Click to edit Master title style</a:t>
            </a:r>
          </a:p>
        </p:txBody>
      </p:sp>
      <p:sp>
        <p:nvSpPr>
          <p:cNvPr id="6" name="Line 14"/>
          <p:cNvSpPr>
            <a:spLocks noChangeShapeType="1"/>
          </p:cNvSpPr>
          <p:nvPr userDrawn="1"/>
        </p:nvSpPr>
        <p:spPr bwMode="auto">
          <a:xfrm>
            <a:off x="4763" y="5706041"/>
            <a:ext cx="42806938" cy="0"/>
          </a:xfrm>
          <a:prstGeom prst="line">
            <a:avLst/>
          </a:prstGeom>
          <a:noFill/>
          <a:ln w="63500" cmpd="sng">
            <a:solidFill>
              <a:schemeClr val="tx1"/>
            </a:solidFill>
            <a:round/>
            <a:headEnd/>
            <a:tailEnd/>
          </a:ln>
          <a:effectLst/>
          <a:extLst>
            <a:ext uri="{909E8E84-426E-40dd-AFC4-6F175D3DCCD1}">
              <a14:hiddenFill xmlns="" xmlns:a14="http://schemas.microsoft.com/office/drawing/2010/main">
                <a:noFill/>
              </a14:hiddenFill>
            </a:ext>
          </a:extLst>
        </p:spPr>
        <p:txBody>
          <a:bodyPr/>
          <a:lstStyle/>
          <a:p>
            <a:endParaRPr lang="en-US" noProof="0">
              <a:ln w="76200" cmpd="sng">
                <a:solidFill>
                  <a:schemeClr val="tx1"/>
                </a:solidFill>
              </a:ln>
            </a:endParaRPr>
          </a:p>
        </p:txBody>
      </p:sp>
      <p:sp>
        <p:nvSpPr>
          <p:cNvPr id="9" name="Platshållare för text 8"/>
          <p:cNvSpPr>
            <a:spLocks noGrp="1"/>
          </p:cNvSpPr>
          <p:nvPr>
            <p:ph type="body" sz="quarter" idx="10" hasCustomPrompt="1"/>
          </p:nvPr>
        </p:nvSpPr>
        <p:spPr>
          <a:xfrm>
            <a:off x="2178212" y="4050663"/>
            <a:ext cx="25276759" cy="1367392"/>
          </a:xfrm>
          <a:prstGeom prst="rect">
            <a:avLst/>
          </a:prstGeom>
        </p:spPr>
        <p:txBody>
          <a:bodyPr vert="horz" lIns="0" tIns="0" rIns="0" bIns="0">
            <a:normAutofit/>
          </a:bodyPr>
          <a:lstStyle>
            <a:lvl1pPr>
              <a:lnSpc>
                <a:spcPct val="80000"/>
              </a:lnSpc>
              <a:defRPr sz="4400" b="1" baseline="0">
                <a:latin typeface="+mj-lt"/>
              </a:defRPr>
            </a:lvl1pPr>
          </a:lstStyle>
          <a:p>
            <a:r>
              <a:rPr lang="en-US" sz="4600" b="1" noProof="0">
                <a:latin typeface="Arial Narrow" charset="0"/>
                <a:cs typeface="Arial Narrow" charset="0"/>
              </a:rPr>
              <a:t>(Project members. Research Group, Department or Project Name)</a:t>
            </a:r>
            <a:endParaRPr lang="en-US" sz="4600" noProof="0">
              <a:latin typeface="Arial Narrow" charset="0"/>
              <a:cs typeface="Arial Narrow" charset="0"/>
            </a:endParaRPr>
          </a:p>
        </p:txBody>
      </p:sp>
      <p:sp>
        <p:nvSpPr>
          <p:cNvPr id="16" name="Platshållare för text 15"/>
          <p:cNvSpPr>
            <a:spLocks noGrp="1"/>
          </p:cNvSpPr>
          <p:nvPr>
            <p:ph type="body" sz="quarter" idx="12" hasCustomPrompt="1"/>
          </p:nvPr>
        </p:nvSpPr>
        <p:spPr>
          <a:xfrm>
            <a:off x="28607184" y="4050118"/>
            <a:ext cx="12026305" cy="1367168"/>
          </a:xfrm>
          <a:prstGeom prst="rect">
            <a:avLst/>
          </a:prstGeom>
        </p:spPr>
        <p:txBody>
          <a:bodyPr vert="horz" anchor="b"/>
          <a:lstStyle>
            <a:lvl1pPr algn="r">
              <a:defRPr sz="2400"/>
            </a:lvl1pPr>
            <a:lvl2pPr>
              <a:defRPr sz="2400"/>
            </a:lvl2pPr>
            <a:lvl3pPr>
              <a:defRPr sz="2400"/>
            </a:lvl3pPr>
            <a:lvl4pPr>
              <a:defRPr sz="2400"/>
            </a:lvl4pPr>
            <a:lvl5pPr>
              <a:defRPr sz="2400"/>
            </a:lvl5pPr>
          </a:lstStyle>
          <a:p>
            <a:pPr lvl="0"/>
            <a:r>
              <a:rPr lang="en-US" noProof="0"/>
              <a:t>(Contact information, email, web site etc.)</a:t>
            </a:r>
          </a:p>
        </p:txBody>
      </p:sp>
      <p:sp>
        <p:nvSpPr>
          <p:cNvPr id="24" name="Platshållare för text 23"/>
          <p:cNvSpPr>
            <a:spLocks noGrp="1"/>
          </p:cNvSpPr>
          <p:nvPr>
            <p:ph type="body" sz="quarter" idx="14" hasCustomPrompt="1"/>
          </p:nvPr>
        </p:nvSpPr>
        <p:spPr>
          <a:xfrm>
            <a:off x="2249655" y="12329736"/>
            <a:ext cx="12026204" cy="12167886"/>
          </a:xfrm>
          <a:prstGeom prst="rect">
            <a:avLst/>
          </a:prstGeom>
        </p:spPr>
        <p:txBody>
          <a:bodyPr vert="horz" lIns="0" tIns="0" rIns="0" bIns="0"/>
          <a:lstStyle>
            <a:lvl1pPr marL="0" indent="0">
              <a:spcBef>
                <a:spcPts val="1800"/>
              </a:spcBef>
              <a:defRPr sz="3600" b="0" baseline="0"/>
            </a:lvl1pPr>
            <a:lvl2pPr>
              <a:defRPr sz="3600"/>
            </a:lvl2pPr>
            <a:lvl3pPr>
              <a:defRPr sz="3600"/>
            </a:lvl3pPr>
            <a:lvl4pPr>
              <a:defRPr sz="3600"/>
            </a:lvl4pPr>
            <a:lvl5pPr>
              <a:defRPr sz="3600"/>
            </a:lvl5pPr>
          </a:lstStyle>
          <a:p>
            <a:pPr lvl="0"/>
            <a:r>
              <a:rPr lang="en-US" noProof="0"/>
              <a:t>(Add text here)</a:t>
            </a:r>
          </a:p>
        </p:txBody>
      </p:sp>
      <p:sp>
        <p:nvSpPr>
          <p:cNvPr id="25" name="Platshållare för text 23"/>
          <p:cNvSpPr>
            <a:spLocks noGrp="1"/>
          </p:cNvSpPr>
          <p:nvPr>
            <p:ph type="body" sz="quarter" idx="15" hasCustomPrompt="1"/>
          </p:nvPr>
        </p:nvSpPr>
        <p:spPr>
          <a:xfrm>
            <a:off x="15428419" y="6498005"/>
            <a:ext cx="12026204" cy="17999419"/>
          </a:xfrm>
          <a:prstGeom prst="rect">
            <a:avLst/>
          </a:prstGeom>
        </p:spPr>
        <p:txBody>
          <a:bodyPr vert="horz" lIns="0" tIns="0" rIns="0" bIns="0"/>
          <a:lstStyle>
            <a:lvl1pPr marL="0" indent="0">
              <a:spcBef>
                <a:spcPts val="1800"/>
              </a:spcBef>
              <a:defRPr sz="3600" b="0"/>
            </a:lvl1pPr>
            <a:lvl2pPr>
              <a:defRPr sz="3600"/>
            </a:lvl2pPr>
            <a:lvl3pPr>
              <a:defRPr sz="3600"/>
            </a:lvl3pPr>
            <a:lvl4pPr>
              <a:defRPr sz="3600"/>
            </a:lvl4pPr>
            <a:lvl5pPr>
              <a:defRPr sz="3600"/>
            </a:lvl5pPr>
          </a:lstStyle>
          <a:p>
            <a:pPr lvl="0"/>
            <a:r>
              <a:rPr lang="en-US" noProof="0"/>
              <a:t>(Add text here)</a:t>
            </a:r>
          </a:p>
        </p:txBody>
      </p:sp>
      <p:sp>
        <p:nvSpPr>
          <p:cNvPr id="26" name="Platshållare för text 23"/>
          <p:cNvSpPr>
            <a:spLocks noGrp="1"/>
          </p:cNvSpPr>
          <p:nvPr>
            <p:ph type="body" sz="quarter" idx="16" hasCustomPrompt="1"/>
          </p:nvPr>
        </p:nvSpPr>
        <p:spPr>
          <a:xfrm>
            <a:off x="28607184" y="12329736"/>
            <a:ext cx="12026204" cy="12167688"/>
          </a:xfrm>
          <a:prstGeom prst="rect">
            <a:avLst/>
          </a:prstGeom>
        </p:spPr>
        <p:txBody>
          <a:bodyPr vert="horz" lIns="0" tIns="0" rIns="0" bIns="0"/>
          <a:lstStyle>
            <a:lvl1pPr marL="0" indent="0">
              <a:spcBef>
                <a:spcPts val="1800"/>
              </a:spcBef>
              <a:defRPr sz="3600" b="0"/>
            </a:lvl1pPr>
            <a:lvl2pPr>
              <a:defRPr sz="3600"/>
            </a:lvl2pPr>
            <a:lvl3pPr>
              <a:defRPr sz="3600"/>
            </a:lvl3pPr>
            <a:lvl4pPr>
              <a:defRPr sz="3600"/>
            </a:lvl4pPr>
            <a:lvl5pPr>
              <a:defRPr sz="3600"/>
            </a:lvl5pPr>
          </a:lstStyle>
          <a:p>
            <a:pPr lvl="0"/>
            <a:r>
              <a:rPr lang="en-US" noProof="0"/>
              <a:t>(Add text here)</a:t>
            </a:r>
          </a:p>
        </p:txBody>
      </p:sp>
      <p:sp>
        <p:nvSpPr>
          <p:cNvPr id="31" name="Platshållare för bild 30"/>
          <p:cNvSpPr>
            <a:spLocks noGrp="1"/>
          </p:cNvSpPr>
          <p:nvPr>
            <p:ph type="pic" sz="quarter" idx="17"/>
          </p:nvPr>
        </p:nvSpPr>
        <p:spPr>
          <a:xfrm>
            <a:off x="28607184" y="6498005"/>
            <a:ext cx="12097748" cy="5327010"/>
          </a:xfrm>
          <a:prstGeom prst="rect">
            <a:avLst/>
          </a:prstGeom>
        </p:spPr>
        <p:txBody>
          <a:bodyPr vert="horz"/>
          <a:lstStyle/>
          <a:p>
            <a:r>
              <a:rPr lang="en-US" noProof="0"/>
              <a:t>Click icon to add picture</a:t>
            </a:r>
          </a:p>
        </p:txBody>
      </p:sp>
      <p:sp>
        <p:nvSpPr>
          <p:cNvPr id="33" name="Platshållare för text 32"/>
          <p:cNvSpPr>
            <a:spLocks noGrp="1"/>
          </p:cNvSpPr>
          <p:nvPr>
            <p:ph type="body" sz="quarter" idx="18" hasCustomPrompt="1"/>
          </p:nvPr>
        </p:nvSpPr>
        <p:spPr>
          <a:xfrm>
            <a:off x="2178212" y="6498203"/>
            <a:ext cx="12026205" cy="5326812"/>
          </a:xfrm>
          <a:prstGeom prst="rect">
            <a:avLst/>
          </a:prstGeom>
          <a:solidFill>
            <a:schemeClr val="accent1"/>
          </a:solidFill>
          <a:ln>
            <a:noFill/>
          </a:ln>
        </p:spPr>
        <p:txBody>
          <a:bodyPr vert="horz" tIns="108000" bIns="108000" anchor="ctr"/>
          <a:lstStyle>
            <a:lvl1pPr marL="0" indent="0" algn="ctr">
              <a:defRPr sz="4800" b="1" cap="all" baseline="0">
                <a:latin typeface="+mj-lt"/>
              </a:defRPr>
            </a:lvl1pPr>
          </a:lstStyle>
          <a:p>
            <a:pPr lvl="0"/>
            <a:r>
              <a:rPr lang="en-US" noProof="0"/>
              <a:t>(TAKE HOME MESSAGE)</a:t>
            </a:r>
          </a:p>
        </p:txBody>
      </p:sp>
    </p:spTree>
    <p:extLst>
      <p:ext uri="{BB962C8B-B14F-4D97-AF65-F5344CB8AC3E}">
        <p14:creationId xmlns:p14="http://schemas.microsoft.com/office/powerpoint/2010/main" val="227892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glish, color">
    <p:spTree>
      <p:nvGrpSpPr>
        <p:cNvPr id="1" name=""/>
        <p:cNvGrpSpPr/>
        <p:nvPr/>
      </p:nvGrpSpPr>
      <p:grpSpPr>
        <a:xfrm>
          <a:off x="0" y="0"/>
          <a:ext cx="0" cy="0"/>
          <a:chOff x="0" y="0"/>
          <a:chExt cx="0" cy="0"/>
        </a:xfrm>
      </p:grpSpPr>
      <p:sp>
        <p:nvSpPr>
          <p:cNvPr id="8" name="Platshållare för text 7"/>
          <p:cNvSpPr>
            <a:spLocks noGrp="1"/>
          </p:cNvSpPr>
          <p:nvPr>
            <p:ph type="body" sz="quarter" idx="19" hasCustomPrompt="1"/>
          </p:nvPr>
        </p:nvSpPr>
        <p:spPr>
          <a:xfrm>
            <a:off x="-342180" y="-413676"/>
            <a:ext cx="43496058" cy="6119841"/>
          </a:xfrm>
          <a:prstGeom prst="rect">
            <a:avLst/>
          </a:prstGeom>
          <a:solidFill>
            <a:srgbClr val="660066">
              <a:alpha val="72000"/>
            </a:srgbClr>
          </a:solidFill>
        </p:spPr>
        <p:txBody>
          <a:bodyPr vert="horz"/>
          <a:lstStyle>
            <a:lvl1pPr marL="0" indent="0">
              <a:defRPr sz="800">
                <a:solidFill>
                  <a:schemeClr val="bg1">
                    <a:lumMod val="50000"/>
                  </a:schemeClr>
                </a:solidFill>
              </a:defRPr>
            </a:lvl1pPr>
          </a:lstStyle>
          <a:p>
            <a:pPr lvl="0"/>
            <a:r>
              <a:rPr lang="sv-SE" dirty="0"/>
              <a:t>.</a:t>
            </a:r>
          </a:p>
        </p:txBody>
      </p:sp>
      <p:sp>
        <p:nvSpPr>
          <p:cNvPr id="2" name="Rubrik 1"/>
          <p:cNvSpPr>
            <a:spLocks noGrp="1"/>
          </p:cNvSpPr>
          <p:nvPr>
            <p:ph type="title"/>
          </p:nvPr>
        </p:nvSpPr>
        <p:spPr>
          <a:xfrm>
            <a:off x="2178212" y="1212660"/>
            <a:ext cx="38455200" cy="2477475"/>
          </a:xfrm>
          <a:prstGeom prst="rect">
            <a:avLst/>
          </a:prstGeom>
        </p:spPr>
        <p:txBody>
          <a:bodyPr lIns="0" tIns="0" rIns="0" bIns="0">
            <a:normAutofit/>
          </a:bodyPr>
          <a:lstStyle>
            <a:lvl1pPr>
              <a:defRPr sz="12800" cap="all" spc="-200">
                <a:solidFill>
                  <a:schemeClr val="bg1"/>
                </a:solidFill>
              </a:defRPr>
            </a:lvl1pPr>
          </a:lstStyle>
          <a:p>
            <a:r>
              <a:rPr lang="en-US"/>
              <a:t>Click to edit Master title style</a:t>
            </a:r>
            <a:endParaRPr lang="sv-SE" dirty="0"/>
          </a:p>
        </p:txBody>
      </p:sp>
      <p:sp>
        <p:nvSpPr>
          <p:cNvPr id="9" name="Platshållare för text 8"/>
          <p:cNvSpPr>
            <a:spLocks noGrp="1"/>
          </p:cNvSpPr>
          <p:nvPr>
            <p:ph type="body" sz="quarter" idx="10" hasCustomPrompt="1"/>
          </p:nvPr>
        </p:nvSpPr>
        <p:spPr>
          <a:xfrm>
            <a:off x="2178212" y="4050663"/>
            <a:ext cx="25276759" cy="1367392"/>
          </a:xfrm>
          <a:prstGeom prst="rect">
            <a:avLst/>
          </a:prstGeom>
        </p:spPr>
        <p:txBody>
          <a:bodyPr vert="horz" lIns="0" tIns="0" rIns="0" bIns="0">
            <a:normAutofit/>
          </a:bodyPr>
          <a:lstStyle>
            <a:lvl1pPr>
              <a:lnSpc>
                <a:spcPct val="80000"/>
              </a:lnSpc>
              <a:defRPr sz="4400" b="1" baseline="0">
                <a:solidFill>
                  <a:srgbClr val="FFFFFF"/>
                </a:solidFill>
                <a:latin typeface="+mj-lt"/>
              </a:defRPr>
            </a:lvl1pPr>
          </a:lstStyle>
          <a:p>
            <a:r>
              <a:rPr lang="en-US" sz="4600" b="1" noProof="0" dirty="0">
                <a:latin typeface="Arial Narrow" charset="0"/>
                <a:cs typeface="Arial Narrow" charset="0"/>
              </a:rPr>
              <a:t>(Project members. Research Group, Department or Project Name)</a:t>
            </a:r>
            <a:endParaRPr lang="en-US" sz="4600" noProof="0" dirty="0">
              <a:latin typeface="Arial Narrow" charset="0"/>
              <a:cs typeface="Arial Narrow" charset="0"/>
            </a:endParaRPr>
          </a:p>
        </p:txBody>
      </p:sp>
      <p:sp>
        <p:nvSpPr>
          <p:cNvPr id="16" name="Platshållare för text 15"/>
          <p:cNvSpPr>
            <a:spLocks noGrp="1"/>
          </p:cNvSpPr>
          <p:nvPr>
            <p:ph type="body" sz="quarter" idx="12" hasCustomPrompt="1"/>
          </p:nvPr>
        </p:nvSpPr>
        <p:spPr>
          <a:xfrm>
            <a:off x="28607184" y="4050118"/>
            <a:ext cx="12026305" cy="1367168"/>
          </a:xfrm>
          <a:prstGeom prst="rect">
            <a:avLst/>
          </a:prstGeom>
        </p:spPr>
        <p:txBody>
          <a:bodyPr vert="horz" anchor="b"/>
          <a:lstStyle>
            <a:lvl1pPr algn="r">
              <a:defRPr sz="2400">
                <a:solidFill>
                  <a:srgbClr val="FFFFFF"/>
                </a:solidFill>
              </a:defRPr>
            </a:lvl1pPr>
            <a:lvl2pPr>
              <a:defRPr sz="2400"/>
            </a:lvl2pPr>
            <a:lvl3pPr>
              <a:defRPr sz="2400"/>
            </a:lvl3pPr>
            <a:lvl4pPr>
              <a:defRPr sz="2400"/>
            </a:lvl4pPr>
            <a:lvl5pPr>
              <a:defRPr sz="2400"/>
            </a:lvl5pPr>
          </a:lstStyle>
          <a:p>
            <a:pPr lvl="0"/>
            <a:r>
              <a:rPr lang="sv-SE" dirty="0"/>
              <a:t>(Contact information, email, web site etc.)</a:t>
            </a:r>
          </a:p>
        </p:txBody>
      </p:sp>
      <p:sp>
        <p:nvSpPr>
          <p:cNvPr id="24" name="Platshållare för text 23"/>
          <p:cNvSpPr>
            <a:spLocks noGrp="1"/>
          </p:cNvSpPr>
          <p:nvPr>
            <p:ph type="body" sz="quarter" idx="14" hasCustomPrompt="1"/>
          </p:nvPr>
        </p:nvSpPr>
        <p:spPr>
          <a:xfrm>
            <a:off x="2249655" y="12329736"/>
            <a:ext cx="12026204" cy="12167886"/>
          </a:xfrm>
          <a:prstGeom prst="rect">
            <a:avLst/>
          </a:prstGeom>
        </p:spPr>
        <p:txBody>
          <a:bodyPr vert="horz" lIns="0" tIns="0" rIns="0" bIns="0"/>
          <a:lstStyle>
            <a:lvl1pPr marL="0" indent="0">
              <a:spcBef>
                <a:spcPts val="1800"/>
              </a:spcBef>
              <a:defRPr sz="3600" b="0" baseline="0"/>
            </a:lvl1pPr>
            <a:lvl2pPr>
              <a:defRPr sz="3600"/>
            </a:lvl2pPr>
            <a:lvl3pPr>
              <a:defRPr sz="3600"/>
            </a:lvl3pPr>
            <a:lvl4pPr>
              <a:defRPr sz="3600"/>
            </a:lvl4pPr>
            <a:lvl5pPr>
              <a:defRPr sz="3600"/>
            </a:lvl5pPr>
          </a:lstStyle>
          <a:p>
            <a:pPr lvl="0"/>
            <a:r>
              <a:rPr lang="en-US" noProof="0" dirty="0"/>
              <a:t>(Add text here)</a:t>
            </a:r>
          </a:p>
        </p:txBody>
      </p:sp>
      <p:sp>
        <p:nvSpPr>
          <p:cNvPr id="25" name="Platshållare för text 23"/>
          <p:cNvSpPr>
            <a:spLocks noGrp="1"/>
          </p:cNvSpPr>
          <p:nvPr>
            <p:ph type="body" sz="quarter" idx="15" hasCustomPrompt="1"/>
          </p:nvPr>
        </p:nvSpPr>
        <p:spPr>
          <a:xfrm>
            <a:off x="15428419" y="6498005"/>
            <a:ext cx="12026204" cy="17999419"/>
          </a:xfrm>
          <a:prstGeom prst="rect">
            <a:avLst/>
          </a:prstGeom>
        </p:spPr>
        <p:txBody>
          <a:bodyPr vert="horz" lIns="0" tIns="0" rIns="0" bIns="0"/>
          <a:lstStyle>
            <a:lvl1pPr marL="0" indent="0">
              <a:spcBef>
                <a:spcPts val="1800"/>
              </a:spcBef>
              <a:defRPr sz="3600" b="0"/>
            </a:lvl1pPr>
            <a:lvl2pPr>
              <a:defRPr sz="3600"/>
            </a:lvl2pPr>
            <a:lvl3pPr>
              <a:defRPr sz="3600"/>
            </a:lvl3pPr>
            <a:lvl4pPr>
              <a:defRPr sz="3600"/>
            </a:lvl4pPr>
            <a:lvl5pPr>
              <a:defRPr sz="3600"/>
            </a:lvl5pPr>
          </a:lstStyle>
          <a:p>
            <a:pPr lvl="0"/>
            <a:r>
              <a:rPr lang="en-US" noProof="0" dirty="0"/>
              <a:t>(Add text here)</a:t>
            </a:r>
          </a:p>
        </p:txBody>
      </p:sp>
      <p:sp>
        <p:nvSpPr>
          <p:cNvPr id="26" name="Platshållare för text 23"/>
          <p:cNvSpPr>
            <a:spLocks noGrp="1"/>
          </p:cNvSpPr>
          <p:nvPr>
            <p:ph type="body" sz="quarter" idx="16" hasCustomPrompt="1"/>
          </p:nvPr>
        </p:nvSpPr>
        <p:spPr>
          <a:xfrm>
            <a:off x="28607184" y="12329736"/>
            <a:ext cx="12026204" cy="12167688"/>
          </a:xfrm>
          <a:prstGeom prst="rect">
            <a:avLst/>
          </a:prstGeom>
        </p:spPr>
        <p:txBody>
          <a:bodyPr vert="horz" lIns="0" tIns="0" rIns="0" bIns="0"/>
          <a:lstStyle>
            <a:lvl1pPr marL="0" indent="0">
              <a:spcBef>
                <a:spcPts val="1800"/>
              </a:spcBef>
              <a:defRPr sz="3600" b="0"/>
            </a:lvl1pPr>
            <a:lvl2pPr>
              <a:defRPr sz="3600"/>
            </a:lvl2pPr>
            <a:lvl3pPr>
              <a:defRPr sz="3600"/>
            </a:lvl3pPr>
            <a:lvl4pPr>
              <a:defRPr sz="3600"/>
            </a:lvl4pPr>
            <a:lvl5pPr>
              <a:defRPr sz="3600"/>
            </a:lvl5pPr>
          </a:lstStyle>
          <a:p>
            <a:pPr lvl="0"/>
            <a:r>
              <a:rPr lang="en-US" noProof="0"/>
              <a:t>(Add text here)</a:t>
            </a:r>
          </a:p>
        </p:txBody>
      </p:sp>
      <p:sp>
        <p:nvSpPr>
          <p:cNvPr id="31" name="Platshållare för bild 30"/>
          <p:cNvSpPr>
            <a:spLocks noGrp="1"/>
          </p:cNvSpPr>
          <p:nvPr>
            <p:ph type="pic" sz="quarter" idx="17"/>
          </p:nvPr>
        </p:nvSpPr>
        <p:spPr>
          <a:xfrm>
            <a:off x="28607184" y="6498005"/>
            <a:ext cx="12097748" cy="5327010"/>
          </a:xfrm>
          <a:prstGeom prst="rect">
            <a:avLst/>
          </a:prstGeom>
        </p:spPr>
        <p:txBody>
          <a:bodyPr vert="horz"/>
          <a:lstStyle/>
          <a:p>
            <a:r>
              <a:rPr lang="en-US"/>
              <a:t>Click icon to add picture</a:t>
            </a:r>
            <a:endParaRPr lang="sv-SE"/>
          </a:p>
        </p:txBody>
      </p:sp>
      <p:sp>
        <p:nvSpPr>
          <p:cNvPr id="33" name="Platshållare för text 32"/>
          <p:cNvSpPr>
            <a:spLocks noGrp="1"/>
          </p:cNvSpPr>
          <p:nvPr>
            <p:ph type="body" sz="quarter" idx="18" hasCustomPrompt="1"/>
          </p:nvPr>
        </p:nvSpPr>
        <p:spPr>
          <a:xfrm>
            <a:off x="2178212" y="6498203"/>
            <a:ext cx="12026205" cy="5326812"/>
          </a:xfrm>
          <a:prstGeom prst="rect">
            <a:avLst/>
          </a:prstGeom>
          <a:solidFill>
            <a:srgbClr val="CECEEF"/>
          </a:solidFill>
          <a:ln>
            <a:noFill/>
          </a:ln>
        </p:spPr>
        <p:txBody>
          <a:bodyPr vert="horz" tIns="108000" bIns="108000" anchor="ctr"/>
          <a:lstStyle>
            <a:lvl1pPr marL="0" indent="0" algn="ctr">
              <a:defRPr sz="4800" b="1" cap="all" baseline="0">
                <a:latin typeface="+mj-lt"/>
              </a:defRPr>
            </a:lvl1pPr>
          </a:lstStyle>
          <a:p>
            <a:pPr lvl="0"/>
            <a:r>
              <a:rPr lang="en-US" noProof="0"/>
              <a:t>(TAKE HOME MESSAGE)</a:t>
            </a:r>
          </a:p>
        </p:txBody>
      </p:sp>
    </p:spTree>
    <p:extLst>
      <p:ext uri="{BB962C8B-B14F-4D97-AF65-F5344CB8AC3E}">
        <p14:creationId xmlns:p14="http://schemas.microsoft.com/office/powerpoint/2010/main" val="3164223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wedish">
    <p:spTree>
      <p:nvGrpSpPr>
        <p:cNvPr id="1" name=""/>
        <p:cNvGrpSpPr/>
        <p:nvPr/>
      </p:nvGrpSpPr>
      <p:grpSpPr>
        <a:xfrm>
          <a:off x="0" y="0"/>
          <a:ext cx="0" cy="0"/>
          <a:chOff x="0" y="0"/>
          <a:chExt cx="0" cy="0"/>
        </a:xfrm>
      </p:grpSpPr>
      <p:sp>
        <p:nvSpPr>
          <p:cNvPr id="2" name="Rubrik 1"/>
          <p:cNvSpPr>
            <a:spLocks noGrp="1"/>
          </p:cNvSpPr>
          <p:nvPr>
            <p:ph type="title"/>
          </p:nvPr>
        </p:nvSpPr>
        <p:spPr>
          <a:xfrm>
            <a:off x="2178212" y="1212660"/>
            <a:ext cx="38455200" cy="2477475"/>
          </a:xfrm>
          <a:prstGeom prst="rect">
            <a:avLst/>
          </a:prstGeom>
        </p:spPr>
        <p:txBody>
          <a:bodyPr lIns="0" tIns="0" rIns="0" bIns="0">
            <a:normAutofit/>
          </a:bodyPr>
          <a:lstStyle>
            <a:lvl1pPr>
              <a:defRPr sz="12800" cap="all" spc="-200"/>
            </a:lvl1pPr>
          </a:lstStyle>
          <a:p>
            <a:r>
              <a:rPr lang="en-US" noProof="0"/>
              <a:t>Click to edit Master title style</a:t>
            </a:r>
            <a:endParaRPr lang="sv-SE" noProof="0"/>
          </a:p>
        </p:txBody>
      </p:sp>
      <p:sp>
        <p:nvSpPr>
          <p:cNvPr id="6" name="Line 14"/>
          <p:cNvSpPr>
            <a:spLocks noChangeShapeType="1"/>
          </p:cNvSpPr>
          <p:nvPr userDrawn="1"/>
        </p:nvSpPr>
        <p:spPr bwMode="auto">
          <a:xfrm>
            <a:off x="4763" y="5706041"/>
            <a:ext cx="42806938" cy="0"/>
          </a:xfrm>
          <a:prstGeom prst="line">
            <a:avLst/>
          </a:prstGeom>
          <a:noFill/>
          <a:ln w="63500" cmpd="sng">
            <a:solidFill>
              <a:schemeClr val="tx1"/>
            </a:solidFill>
            <a:round/>
            <a:headEnd/>
            <a:tailEnd/>
          </a:ln>
          <a:effectLst/>
          <a:extLst>
            <a:ext uri="{909E8E84-426E-40dd-AFC4-6F175D3DCCD1}">
              <a14:hiddenFill xmlns="" xmlns:a14="http://schemas.microsoft.com/office/drawing/2010/main">
                <a:noFill/>
              </a14:hiddenFill>
            </a:ext>
          </a:extLst>
        </p:spPr>
        <p:txBody>
          <a:bodyPr/>
          <a:lstStyle/>
          <a:p>
            <a:endParaRPr lang="sv-SE">
              <a:ln w="76200" cmpd="sng">
                <a:solidFill>
                  <a:schemeClr val="tx1"/>
                </a:solidFill>
              </a:ln>
            </a:endParaRPr>
          </a:p>
        </p:txBody>
      </p:sp>
      <p:sp>
        <p:nvSpPr>
          <p:cNvPr id="9" name="Platshållare för text 8"/>
          <p:cNvSpPr>
            <a:spLocks noGrp="1"/>
          </p:cNvSpPr>
          <p:nvPr>
            <p:ph type="body" sz="quarter" idx="10" hasCustomPrompt="1"/>
          </p:nvPr>
        </p:nvSpPr>
        <p:spPr>
          <a:xfrm>
            <a:off x="2178212" y="4050663"/>
            <a:ext cx="25276759" cy="1367392"/>
          </a:xfrm>
          <a:prstGeom prst="rect">
            <a:avLst/>
          </a:prstGeom>
        </p:spPr>
        <p:txBody>
          <a:bodyPr vert="horz" lIns="0" tIns="0" rIns="0" bIns="0">
            <a:normAutofit/>
          </a:bodyPr>
          <a:lstStyle>
            <a:lvl1pPr>
              <a:lnSpc>
                <a:spcPct val="80000"/>
              </a:lnSpc>
              <a:defRPr sz="4400" b="1" baseline="0">
                <a:latin typeface="+mj-lt"/>
              </a:defRPr>
            </a:lvl1pPr>
          </a:lstStyle>
          <a:p>
            <a:r>
              <a:rPr lang="sv-SE" sz="4600" b="1" noProof="0">
                <a:latin typeface="Arial Narrow" charset="0"/>
                <a:cs typeface="Arial Narrow" charset="0"/>
              </a:rPr>
              <a:t>(Projektmedlemmar. Forskargrupp, avdelning eller projektnamn)</a:t>
            </a:r>
            <a:endParaRPr lang="sv-SE" sz="4600" noProof="0">
              <a:latin typeface="Arial Narrow" charset="0"/>
              <a:cs typeface="Arial Narrow" charset="0"/>
            </a:endParaRPr>
          </a:p>
        </p:txBody>
      </p:sp>
      <p:sp>
        <p:nvSpPr>
          <p:cNvPr id="16" name="Platshållare för text 15"/>
          <p:cNvSpPr>
            <a:spLocks noGrp="1"/>
          </p:cNvSpPr>
          <p:nvPr>
            <p:ph type="body" sz="quarter" idx="12" hasCustomPrompt="1"/>
          </p:nvPr>
        </p:nvSpPr>
        <p:spPr>
          <a:xfrm>
            <a:off x="28607184" y="4050118"/>
            <a:ext cx="12026305" cy="1367168"/>
          </a:xfrm>
          <a:prstGeom prst="rect">
            <a:avLst/>
          </a:prstGeom>
        </p:spPr>
        <p:txBody>
          <a:bodyPr vert="horz" anchor="b"/>
          <a:lstStyle>
            <a:lvl1pPr algn="r">
              <a:defRPr sz="2400"/>
            </a:lvl1pPr>
            <a:lvl2pPr>
              <a:defRPr sz="2400"/>
            </a:lvl2pPr>
            <a:lvl3pPr>
              <a:defRPr sz="2400"/>
            </a:lvl3pPr>
            <a:lvl4pPr>
              <a:defRPr sz="2400"/>
            </a:lvl4pPr>
            <a:lvl5pPr>
              <a:defRPr sz="2400"/>
            </a:lvl5pPr>
          </a:lstStyle>
          <a:p>
            <a:pPr lvl="0"/>
            <a:r>
              <a:rPr lang="sv-SE" noProof="0"/>
              <a:t>(Kontaktinformation, epost, webbsida etc.)</a:t>
            </a:r>
          </a:p>
        </p:txBody>
      </p:sp>
      <p:sp>
        <p:nvSpPr>
          <p:cNvPr id="24" name="Platshållare för text 23"/>
          <p:cNvSpPr>
            <a:spLocks noGrp="1"/>
          </p:cNvSpPr>
          <p:nvPr>
            <p:ph type="body" sz="quarter" idx="14" hasCustomPrompt="1"/>
          </p:nvPr>
        </p:nvSpPr>
        <p:spPr>
          <a:xfrm>
            <a:off x="2249655" y="12329736"/>
            <a:ext cx="12026204" cy="12167886"/>
          </a:xfrm>
          <a:prstGeom prst="rect">
            <a:avLst/>
          </a:prstGeom>
        </p:spPr>
        <p:txBody>
          <a:bodyPr vert="horz" lIns="0" tIns="0" rIns="0" bIns="0"/>
          <a:lstStyle>
            <a:lvl1pPr marL="0" indent="0">
              <a:spcBef>
                <a:spcPts val="1800"/>
              </a:spcBef>
              <a:defRPr sz="3600" b="0" baseline="0"/>
            </a:lvl1pPr>
            <a:lvl2pPr>
              <a:defRPr sz="3600"/>
            </a:lvl2pPr>
            <a:lvl3pPr>
              <a:defRPr sz="3600"/>
            </a:lvl3pPr>
            <a:lvl4pPr>
              <a:defRPr sz="3600"/>
            </a:lvl4pPr>
            <a:lvl5pPr>
              <a:defRPr sz="3600"/>
            </a:lvl5pPr>
          </a:lstStyle>
          <a:p>
            <a:pPr lvl="0"/>
            <a:r>
              <a:rPr lang="sv-SE" noProof="0"/>
              <a:t>(Lägg till text här)</a:t>
            </a:r>
          </a:p>
        </p:txBody>
      </p:sp>
      <p:sp>
        <p:nvSpPr>
          <p:cNvPr id="25" name="Platshållare för text 23"/>
          <p:cNvSpPr>
            <a:spLocks noGrp="1"/>
          </p:cNvSpPr>
          <p:nvPr>
            <p:ph type="body" sz="quarter" idx="15" hasCustomPrompt="1"/>
          </p:nvPr>
        </p:nvSpPr>
        <p:spPr>
          <a:xfrm>
            <a:off x="15428419" y="6498005"/>
            <a:ext cx="12026204" cy="17999419"/>
          </a:xfrm>
          <a:prstGeom prst="rect">
            <a:avLst/>
          </a:prstGeom>
        </p:spPr>
        <p:txBody>
          <a:bodyPr vert="horz" lIns="0" tIns="0" rIns="0" bIns="0"/>
          <a:lstStyle>
            <a:lvl1pPr marL="0" indent="0">
              <a:spcBef>
                <a:spcPts val="1800"/>
              </a:spcBef>
              <a:defRPr sz="3600" b="0"/>
            </a:lvl1pPr>
            <a:lvl2pPr>
              <a:defRPr sz="3600"/>
            </a:lvl2pPr>
            <a:lvl3pPr>
              <a:defRPr sz="3600"/>
            </a:lvl3pPr>
            <a:lvl4pPr>
              <a:defRPr sz="3600"/>
            </a:lvl4pPr>
            <a:lvl5pPr>
              <a:defRPr sz="3600"/>
            </a:lvl5pPr>
          </a:lstStyle>
          <a:p>
            <a:pPr lvl="0"/>
            <a:r>
              <a:rPr lang="sv-SE" noProof="0"/>
              <a:t>(Lägg till text här)</a:t>
            </a:r>
          </a:p>
        </p:txBody>
      </p:sp>
      <p:sp>
        <p:nvSpPr>
          <p:cNvPr id="26" name="Platshållare för text 23"/>
          <p:cNvSpPr>
            <a:spLocks noGrp="1"/>
          </p:cNvSpPr>
          <p:nvPr>
            <p:ph type="body" sz="quarter" idx="16" hasCustomPrompt="1"/>
          </p:nvPr>
        </p:nvSpPr>
        <p:spPr>
          <a:xfrm>
            <a:off x="28607184" y="12329736"/>
            <a:ext cx="12026204" cy="12167688"/>
          </a:xfrm>
          <a:prstGeom prst="rect">
            <a:avLst/>
          </a:prstGeom>
        </p:spPr>
        <p:txBody>
          <a:bodyPr vert="horz" lIns="0" tIns="0" rIns="0" bIns="0"/>
          <a:lstStyle>
            <a:lvl1pPr marL="0" indent="0">
              <a:spcBef>
                <a:spcPts val="1800"/>
              </a:spcBef>
              <a:defRPr sz="3600" b="0"/>
            </a:lvl1pPr>
            <a:lvl2pPr>
              <a:defRPr sz="3600"/>
            </a:lvl2pPr>
            <a:lvl3pPr>
              <a:defRPr sz="3600"/>
            </a:lvl3pPr>
            <a:lvl4pPr>
              <a:defRPr sz="3600"/>
            </a:lvl4pPr>
            <a:lvl5pPr>
              <a:defRPr sz="3600"/>
            </a:lvl5pPr>
          </a:lstStyle>
          <a:p>
            <a:pPr lvl="0"/>
            <a:r>
              <a:rPr lang="sv-SE" noProof="0"/>
              <a:t>(Lägg till text här)</a:t>
            </a:r>
          </a:p>
        </p:txBody>
      </p:sp>
      <p:sp>
        <p:nvSpPr>
          <p:cNvPr id="31" name="Platshållare för bild 30"/>
          <p:cNvSpPr>
            <a:spLocks noGrp="1"/>
          </p:cNvSpPr>
          <p:nvPr>
            <p:ph type="pic" sz="quarter" idx="17"/>
          </p:nvPr>
        </p:nvSpPr>
        <p:spPr>
          <a:xfrm>
            <a:off x="28607184" y="6498005"/>
            <a:ext cx="12097748" cy="5327010"/>
          </a:xfrm>
          <a:prstGeom prst="rect">
            <a:avLst/>
          </a:prstGeom>
        </p:spPr>
        <p:txBody>
          <a:bodyPr vert="horz"/>
          <a:lstStyle/>
          <a:p>
            <a:r>
              <a:rPr lang="en-US"/>
              <a:t>Click icon to add picture</a:t>
            </a:r>
            <a:endParaRPr lang="sv-SE" dirty="0"/>
          </a:p>
        </p:txBody>
      </p:sp>
      <p:sp>
        <p:nvSpPr>
          <p:cNvPr id="33" name="Platshållare för text 32"/>
          <p:cNvSpPr>
            <a:spLocks noGrp="1"/>
          </p:cNvSpPr>
          <p:nvPr>
            <p:ph type="body" sz="quarter" idx="18" hasCustomPrompt="1"/>
          </p:nvPr>
        </p:nvSpPr>
        <p:spPr>
          <a:xfrm>
            <a:off x="2178212" y="6498203"/>
            <a:ext cx="12026205" cy="5326812"/>
          </a:xfrm>
          <a:prstGeom prst="rect">
            <a:avLst/>
          </a:prstGeom>
          <a:solidFill>
            <a:schemeClr val="accent1"/>
          </a:solidFill>
          <a:ln>
            <a:noFill/>
          </a:ln>
        </p:spPr>
        <p:txBody>
          <a:bodyPr vert="horz" tIns="108000" bIns="108000" anchor="ctr"/>
          <a:lstStyle>
            <a:lvl1pPr marL="0" indent="0" algn="ctr">
              <a:defRPr sz="4800" b="1" cap="all" baseline="0">
                <a:latin typeface="+mj-lt"/>
              </a:defRPr>
            </a:lvl1pPr>
          </a:lstStyle>
          <a:p>
            <a:pPr lvl="0"/>
            <a:r>
              <a:rPr lang="sv-SE" noProof="0"/>
              <a:t>(TAKE HOME MESSAGE)</a:t>
            </a:r>
          </a:p>
        </p:txBody>
      </p:sp>
    </p:spTree>
    <p:extLst>
      <p:ext uri="{BB962C8B-B14F-4D97-AF65-F5344CB8AC3E}">
        <p14:creationId xmlns:p14="http://schemas.microsoft.com/office/powerpoint/2010/main" val="2222873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wedish, color">
    <p:spTree>
      <p:nvGrpSpPr>
        <p:cNvPr id="1" name=""/>
        <p:cNvGrpSpPr/>
        <p:nvPr/>
      </p:nvGrpSpPr>
      <p:grpSpPr>
        <a:xfrm>
          <a:off x="0" y="0"/>
          <a:ext cx="0" cy="0"/>
          <a:chOff x="0" y="0"/>
          <a:chExt cx="0" cy="0"/>
        </a:xfrm>
      </p:grpSpPr>
      <p:sp>
        <p:nvSpPr>
          <p:cNvPr id="14" name="Platshållare för text 7"/>
          <p:cNvSpPr>
            <a:spLocks noGrp="1"/>
          </p:cNvSpPr>
          <p:nvPr>
            <p:ph type="body" sz="quarter" idx="19" hasCustomPrompt="1"/>
          </p:nvPr>
        </p:nvSpPr>
        <p:spPr>
          <a:xfrm>
            <a:off x="-342180" y="-413676"/>
            <a:ext cx="43496058" cy="6119841"/>
          </a:xfrm>
          <a:prstGeom prst="rect">
            <a:avLst/>
          </a:prstGeom>
          <a:solidFill>
            <a:srgbClr val="660066">
              <a:alpha val="72000"/>
            </a:srgbClr>
          </a:solidFill>
        </p:spPr>
        <p:txBody>
          <a:bodyPr vert="horz"/>
          <a:lstStyle>
            <a:lvl1pPr marL="0" indent="0">
              <a:defRPr sz="800">
                <a:solidFill>
                  <a:schemeClr val="bg1">
                    <a:lumMod val="50000"/>
                  </a:schemeClr>
                </a:solidFill>
              </a:defRPr>
            </a:lvl1pPr>
          </a:lstStyle>
          <a:p>
            <a:pPr lvl="0"/>
            <a:r>
              <a:rPr lang="sv-SE" dirty="0"/>
              <a:t>.</a:t>
            </a:r>
          </a:p>
        </p:txBody>
      </p:sp>
      <p:sp>
        <p:nvSpPr>
          <p:cNvPr id="2" name="Rubrik 1"/>
          <p:cNvSpPr>
            <a:spLocks noGrp="1"/>
          </p:cNvSpPr>
          <p:nvPr>
            <p:ph type="title"/>
          </p:nvPr>
        </p:nvSpPr>
        <p:spPr>
          <a:xfrm>
            <a:off x="2178212" y="1212660"/>
            <a:ext cx="38455200" cy="2477475"/>
          </a:xfrm>
          <a:prstGeom prst="rect">
            <a:avLst/>
          </a:prstGeom>
        </p:spPr>
        <p:txBody>
          <a:bodyPr lIns="0" tIns="0" rIns="0" bIns="0">
            <a:normAutofit/>
          </a:bodyPr>
          <a:lstStyle>
            <a:lvl1pPr>
              <a:defRPr sz="12800" cap="all" spc="-200">
                <a:solidFill>
                  <a:schemeClr val="bg1"/>
                </a:solidFill>
              </a:defRPr>
            </a:lvl1pPr>
          </a:lstStyle>
          <a:p>
            <a:r>
              <a:rPr lang="en-US" noProof="0"/>
              <a:t>Click to edit Master title style</a:t>
            </a:r>
            <a:endParaRPr lang="sv-SE" noProof="0" dirty="0"/>
          </a:p>
        </p:txBody>
      </p:sp>
      <p:sp>
        <p:nvSpPr>
          <p:cNvPr id="9" name="Platshållare för text 8"/>
          <p:cNvSpPr>
            <a:spLocks noGrp="1"/>
          </p:cNvSpPr>
          <p:nvPr>
            <p:ph type="body" sz="quarter" idx="10" hasCustomPrompt="1"/>
          </p:nvPr>
        </p:nvSpPr>
        <p:spPr>
          <a:xfrm>
            <a:off x="2178212" y="4050663"/>
            <a:ext cx="25276759" cy="1367392"/>
          </a:xfrm>
          <a:prstGeom prst="rect">
            <a:avLst/>
          </a:prstGeom>
        </p:spPr>
        <p:txBody>
          <a:bodyPr vert="horz" lIns="0" tIns="0" rIns="0" bIns="0">
            <a:normAutofit/>
          </a:bodyPr>
          <a:lstStyle>
            <a:lvl1pPr>
              <a:lnSpc>
                <a:spcPct val="80000"/>
              </a:lnSpc>
              <a:defRPr sz="4400" b="1" baseline="0">
                <a:solidFill>
                  <a:srgbClr val="FFFFFF"/>
                </a:solidFill>
                <a:latin typeface="+mj-lt"/>
              </a:defRPr>
            </a:lvl1pPr>
          </a:lstStyle>
          <a:p>
            <a:r>
              <a:rPr lang="sv-SE" sz="4600" b="1" noProof="0">
                <a:latin typeface="Arial Narrow" charset="0"/>
                <a:cs typeface="Arial Narrow" charset="0"/>
              </a:rPr>
              <a:t>(Projektmedlemmar. Forskargrupp, avdelning eller projektnamn)</a:t>
            </a:r>
            <a:endParaRPr lang="sv-SE" sz="4600" noProof="0">
              <a:latin typeface="Arial Narrow" charset="0"/>
              <a:cs typeface="Arial Narrow" charset="0"/>
            </a:endParaRPr>
          </a:p>
        </p:txBody>
      </p:sp>
      <p:sp>
        <p:nvSpPr>
          <p:cNvPr id="16" name="Platshållare för text 15"/>
          <p:cNvSpPr>
            <a:spLocks noGrp="1"/>
          </p:cNvSpPr>
          <p:nvPr>
            <p:ph type="body" sz="quarter" idx="12" hasCustomPrompt="1"/>
          </p:nvPr>
        </p:nvSpPr>
        <p:spPr>
          <a:xfrm>
            <a:off x="28607184" y="4050118"/>
            <a:ext cx="12026305" cy="1367168"/>
          </a:xfrm>
          <a:prstGeom prst="rect">
            <a:avLst/>
          </a:prstGeom>
        </p:spPr>
        <p:txBody>
          <a:bodyPr vert="horz" anchor="b"/>
          <a:lstStyle>
            <a:lvl1pPr algn="r">
              <a:defRPr sz="2400">
                <a:solidFill>
                  <a:srgbClr val="FFFFFF"/>
                </a:solidFill>
              </a:defRPr>
            </a:lvl1pPr>
            <a:lvl2pPr>
              <a:defRPr sz="2400"/>
            </a:lvl2pPr>
            <a:lvl3pPr>
              <a:defRPr sz="2400"/>
            </a:lvl3pPr>
            <a:lvl4pPr>
              <a:defRPr sz="2400"/>
            </a:lvl4pPr>
            <a:lvl5pPr>
              <a:defRPr sz="2400"/>
            </a:lvl5pPr>
          </a:lstStyle>
          <a:p>
            <a:pPr lvl="0"/>
            <a:r>
              <a:rPr lang="sv-SE" noProof="0"/>
              <a:t>(Kontaktinformation, epost, webbsida etc.)</a:t>
            </a:r>
          </a:p>
        </p:txBody>
      </p:sp>
      <p:sp>
        <p:nvSpPr>
          <p:cNvPr id="24" name="Platshållare för text 23"/>
          <p:cNvSpPr>
            <a:spLocks noGrp="1"/>
          </p:cNvSpPr>
          <p:nvPr>
            <p:ph type="body" sz="quarter" idx="14" hasCustomPrompt="1"/>
          </p:nvPr>
        </p:nvSpPr>
        <p:spPr>
          <a:xfrm>
            <a:off x="2249655" y="12329736"/>
            <a:ext cx="12026204" cy="12167886"/>
          </a:xfrm>
          <a:prstGeom prst="rect">
            <a:avLst/>
          </a:prstGeom>
        </p:spPr>
        <p:txBody>
          <a:bodyPr vert="horz" lIns="0" tIns="0" rIns="0" bIns="0"/>
          <a:lstStyle>
            <a:lvl1pPr marL="0" indent="0">
              <a:spcBef>
                <a:spcPts val="1800"/>
              </a:spcBef>
              <a:defRPr sz="3600" b="0" baseline="0"/>
            </a:lvl1pPr>
            <a:lvl2pPr>
              <a:defRPr sz="3600"/>
            </a:lvl2pPr>
            <a:lvl3pPr>
              <a:defRPr sz="3600"/>
            </a:lvl3pPr>
            <a:lvl4pPr>
              <a:defRPr sz="3600"/>
            </a:lvl4pPr>
            <a:lvl5pPr>
              <a:defRPr sz="3600"/>
            </a:lvl5pPr>
          </a:lstStyle>
          <a:p>
            <a:pPr lvl="0"/>
            <a:r>
              <a:rPr lang="sv-SE" noProof="0"/>
              <a:t>(Lägg till text här)</a:t>
            </a:r>
          </a:p>
        </p:txBody>
      </p:sp>
      <p:sp>
        <p:nvSpPr>
          <p:cNvPr id="25" name="Platshållare för text 23"/>
          <p:cNvSpPr>
            <a:spLocks noGrp="1"/>
          </p:cNvSpPr>
          <p:nvPr>
            <p:ph type="body" sz="quarter" idx="15" hasCustomPrompt="1"/>
          </p:nvPr>
        </p:nvSpPr>
        <p:spPr>
          <a:xfrm>
            <a:off x="15428419" y="6498005"/>
            <a:ext cx="12026204" cy="17999419"/>
          </a:xfrm>
          <a:prstGeom prst="rect">
            <a:avLst/>
          </a:prstGeom>
        </p:spPr>
        <p:txBody>
          <a:bodyPr vert="horz" lIns="0" tIns="0" rIns="0" bIns="0"/>
          <a:lstStyle>
            <a:lvl1pPr marL="0" indent="0">
              <a:spcBef>
                <a:spcPts val="1800"/>
              </a:spcBef>
              <a:defRPr sz="3600" b="0"/>
            </a:lvl1pPr>
            <a:lvl2pPr>
              <a:defRPr sz="3600"/>
            </a:lvl2pPr>
            <a:lvl3pPr>
              <a:defRPr sz="3600"/>
            </a:lvl3pPr>
            <a:lvl4pPr>
              <a:defRPr sz="3600"/>
            </a:lvl4pPr>
            <a:lvl5pPr>
              <a:defRPr sz="3600"/>
            </a:lvl5pPr>
          </a:lstStyle>
          <a:p>
            <a:pPr lvl="0"/>
            <a:r>
              <a:rPr lang="sv-SE" noProof="0"/>
              <a:t>(Lägg till text här)</a:t>
            </a:r>
          </a:p>
        </p:txBody>
      </p:sp>
      <p:sp>
        <p:nvSpPr>
          <p:cNvPr id="26" name="Platshållare för text 23"/>
          <p:cNvSpPr>
            <a:spLocks noGrp="1"/>
          </p:cNvSpPr>
          <p:nvPr>
            <p:ph type="body" sz="quarter" idx="16" hasCustomPrompt="1"/>
          </p:nvPr>
        </p:nvSpPr>
        <p:spPr>
          <a:xfrm>
            <a:off x="28607184" y="12329736"/>
            <a:ext cx="12026204" cy="12167688"/>
          </a:xfrm>
          <a:prstGeom prst="rect">
            <a:avLst/>
          </a:prstGeom>
        </p:spPr>
        <p:txBody>
          <a:bodyPr vert="horz" lIns="0" tIns="0" rIns="0" bIns="0"/>
          <a:lstStyle>
            <a:lvl1pPr marL="0" indent="0">
              <a:spcBef>
                <a:spcPts val="1800"/>
              </a:spcBef>
              <a:defRPr sz="3600" b="0"/>
            </a:lvl1pPr>
            <a:lvl2pPr>
              <a:defRPr sz="3600"/>
            </a:lvl2pPr>
            <a:lvl3pPr>
              <a:defRPr sz="3600"/>
            </a:lvl3pPr>
            <a:lvl4pPr>
              <a:defRPr sz="3600"/>
            </a:lvl4pPr>
            <a:lvl5pPr>
              <a:defRPr sz="3600"/>
            </a:lvl5pPr>
          </a:lstStyle>
          <a:p>
            <a:pPr lvl="0"/>
            <a:r>
              <a:rPr lang="sv-SE" noProof="0"/>
              <a:t>(Lägg till text här)</a:t>
            </a:r>
          </a:p>
        </p:txBody>
      </p:sp>
      <p:sp>
        <p:nvSpPr>
          <p:cNvPr id="31" name="Platshållare för bild 30"/>
          <p:cNvSpPr>
            <a:spLocks noGrp="1"/>
          </p:cNvSpPr>
          <p:nvPr>
            <p:ph type="pic" sz="quarter" idx="17"/>
          </p:nvPr>
        </p:nvSpPr>
        <p:spPr>
          <a:xfrm>
            <a:off x="28607184" y="6498005"/>
            <a:ext cx="12097748" cy="5327010"/>
          </a:xfrm>
          <a:prstGeom prst="rect">
            <a:avLst/>
          </a:prstGeom>
        </p:spPr>
        <p:txBody>
          <a:bodyPr vert="horz"/>
          <a:lstStyle/>
          <a:p>
            <a:r>
              <a:rPr lang="en-US" noProof="0"/>
              <a:t>Click icon to add picture</a:t>
            </a:r>
            <a:endParaRPr lang="sv-SE" noProof="0"/>
          </a:p>
        </p:txBody>
      </p:sp>
      <p:sp>
        <p:nvSpPr>
          <p:cNvPr id="33" name="Platshållare för text 32"/>
          <p:cNvSpPr>
            <a:spLocks noGrp="1"/>
          </p:cNvSpPr>
          <p:nvPr>
            <p:ph type="body" sz="quarter" idx="18" hasCustomPrompt="1"/>
          </p:nvPr>
        </p:nvSpPr>
        <p:spPr>
          <a:xfrm>
            <a:off x="2178212" y="6498203"/>
            <a:ext cx="12026205" cy="5326812"/>
          </a:xfrm>
          <a:prstGeom prst="rect">
            <a:avLst/>
          </a:prstGeom>
          <a:solidFill>
            <a:srgbClr val="CECEEF"/>
          </a:solidFill>
          <a:ln>
            <a:noFill/>
          </a:ln>
        </p:spPr>
        <p:txBody>
          <a:bodyPr vert="horz" tIns="108000" bIns="108000" anchor="ctr"/>
          <a:lstStyle>
            <a:lvl1pPr marL="0" indent="0" algn="ctr">
              <a:defRPr sz="4800" b="1" cap="all" baseline="0">
                <a:latin typeface="+mj-lt"/>
              </a:defRPr>
            </a:lvl1pPr>
          </a:lstStyle>
          <a:p>
            <a:pPr lvl="0"/>
            <a:r>
              <a:rPr lang="sv-SE" noProof="0"/>
              <a:t>(TAKE HOME MESSAGE)</a:t>
            </a:r>
          </a:p>
        </p:txBody>
      </p:sp>
      <p:pic>
        <p:nvPicPr>
          <p:cNvPr id="3" name="Picture 2"/>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9840702" y="14931866"/>
            <a:ext cx="3130296" cy="411480"/>
          </a:xfrm>
          <a:prstGeom prst="rect">
            <a:avLst/>
          </a:prstGeom>
        </p:spPr>
      </p:pic>
    </p:spTree>
    <p:extLst>
      <p:ext uri="{BB962C8B-B14F-4D97-AF65-F5344CB8AC3E}">
        <p14:creationId xmlns:p14="http://schemas.microsoft.com/office/powerpoint/2010/main" val="19990454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14181138" y="28060650"/>
            <a:ext cx="14449425" cy="161131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5" name="textruta 3"/>
          <p:cNvSpPr txBox="1"/>
          <p:nvPr userDrawn="1"/>
        </p:nvSpPr>
        <p:spPr>
          <a:xfrm>
            <a:off x="2232000" y="25434750"/>
            <a:ext cx="25246181" cy="830997"/>
          </a:xfrm>
          <a:prstGeom prst="rect">
            <a:avLst/>
          </a:prstGeom>
          <a:noFill/>
        </p:spPr>
        <p:txBody>
          <a:bodyPr wrap="square" lIns="0" tIns="0" rIns="0" bIns="0" rtlCol="0" anchor="t">
            <a:spAutoFit/>
          </a:bodyPr>
          <a:lstStyle/>
          <a:p>
            <a:r>
              <a:rPr lang="sv-SE" sz="5400" b="1" kern="0" spc="-100" noProof="0" dirty="0">
                <a:latin typeface="+mj-lt"/>
              </a:rPr>
              <a:t>SAHLGRENSKA ACADEMY</a:t>
            </a:r>
          </a:p>
        </p:txBody>
      </p:sp>
      <p:sp>
        <p:nvSpPr>
          <p:cNvPr id="6" name="Platshållare för text 12"/>
          <p:cNvSpPr txBox="1">
            <a:spLocks/>
          </p:cNvSpPr>
          <p:nvPr userDrawn="1"/>
        </p:nvSpPr>
        <p:spPr>
          <a:xfrm>
            <a:off x="2232000" y="26226838"/>
            <a:ext cx="25276683" cy="830997"/>
          </a:xfrm>
          <a:prstGeom prst="rect">
            <a:avLst/>
          </a:prstGeom>
        </p:spPr>
        <p:txBody>
          <a:bodyPr vert="horz" wrap="square" lIns="0" tIns="0" rIns="0" bIns="0" anchor="t">
            <a:spAutoFit/>
          </a:bodyPr>
          <a:lstStyle>
            <a:lvl1pPr marL="1493838" indent="-1493838" algn="l" defTabSz="3986213" rtl="0" eaLnBrk="1" fontAlgn="base" hangingPunct="1">
              <a:spcBef>
                <a:spcPts val="300"/>
              </a:spcBef>
              <a:spcAft>
                <a:spcPct val="0"/>
              </a:spcAft>
              <a:defRPr sz="5400" b="1" spc="-100" baseline="0">
                <a:solidFill>
                  <a:schemeClr val="tx1"/>
                </a:solidFill>
                <a:latin typeface="+mj-lt"/>
                <a:ea typeface="+mn-ea"/>
                <a:cs typeface="ヒラギノ角ゴ Pro W3" charset="0"/>
              </a:defRPr>
            </a:lvl1pPr>
            <a:lvl2pPr marL="3238500" indent="-1246188" algn="l" defTabSz="3986213" rtl="0" eaLnBrk="1" fontAlgn="base" hangingPunct="1">
              <a:spcBef>
                <a:spcPct val="20000"/>
              </a:spcBef>
              <a:spcAft>
                <a:spcPct val="0"/>
              </a:spcAft>
              <a:defRPr sz="2500">
                <a:solidFill>
                  <a:schemeClr val="tx1"/>
                </a:solidFill>
                <a:latin typeface="+mn-lt"/>
                <a:ea typeface="+mn-ea"/>
                <a:cs typeface="ヒラギノ角ゴ Pro W3" charset="0"/>
              </a:defRPr>
            </a:lvl2pPr>
            <a:lvl3pPr marL="4981575" indent="-995363" algn="l" defTabSz="3986213" rtl="0" eaLnBrk="1" fontAlgn="base" hangingPunct="1">
              <a:spcBef>
                <a:spcPct val="20000"/>
              </a:spcBef>
              <a:spcAft>
                <a:spcPct val="0"/>
              </a:spcAft>
              <a:defRPr sz="2500">
                <a:solidFill>
                  <a:schemeClr val="tx1"/>
                </a:solidFill>
                <a:latin typeface="+mn-lt"/>
                <a:ea typeface="+mn-ea"/>
                <a:cs typeface="ヒラギノ角ゴ Pro W3" charset="0"/>
              </a:defRPr>
            </a:lvl3pPr>
            <a:lvl4pPr marL="6975475" indent="-995363" algn="l" defTabSz="3986213" rtl="0" eaLnBrk="1" fontAlgn="base" hangingPunct="1">
              <a:spcBef>
                <a:spcPct val="20000"/>
              </a:spcBef>
              <a:spcAft>
                <a:spcPct val="0"/>
              </a:spcAft>
              <a:defRPr sz="2500">
                <a:solidFill>
                  <a:schemeClr val="tx1"/>
                </a:solidFill>
                <a:latin typeface="+mn-lt"/>
                <a:ea typeface="+mn-ea"/>
                <a:cs typeface="ヒラギノ角ゴ Pro W3" charset="0"/>
              </a:defRPr>
            </a:lvl4pPr>
            <a:lvl5pPr marL="8967788" indent="-995363" algn="l" defTabSz="3986213" rtl="0" eaLnBrk="1" fontAlgn="base" hangingPunct="1">
              <a:spcBef>
                <a:spcPct val="20000"/>
              </a:spcBef>
              <a:spcAft>
                <a:spcPct val="0"/>
              </a:spcAft>
              <a:defRPr sz="2500">
                <a:solidFill>
                  <a:schemeClr val="tx1"/>
                </a:solidFill>
                <a:latin typeface="+mn-lt"/>
                <a:ea typeface="+mn-ea"/>
                <a:cs typeface="ヒラギノ角ゴ Pro W3" charset="0"/>
              </a:defRPr>
            </a:lvl5pPr>
            <a:lvl6pPr marL="9442669" indent="-996562" algn="l" defTabSz="3986247" rtl="0" eaLnBrk="1" fontAlgn="base" hangingPunct="1">
              <a:spcBef>
                <a:spcPct val="20000"/>
              </a:spcBef>
              <a:spcAft>
                <a:spcPct val="0"/>
              </a:spcAft>
              <a:defRPr sz="2500">
                <a:solidFill>
                  <a:schemeClr val="tx1"/>
                </a:solidFill>
                <a:latin typeface="+mn-lt"/>
                <a:ea typeface="+mn-ea"/>
              </a:defRPr>
            </a:lvl6pPr>
            <a:lvl7pPr marL="9916282" indent="-996562" algn="l" defTabSz="3986247" rtl="0" eaLnBrk="1" fontAlgn="base" hangingPunct="1">
              <a:spcBef>
                <a:spcPct val="20000"/>
              </a:spcBef>
              <a:spcAft>
                <a:spcPct val="0"/>
              </a:spcAft>
              <a:defRPr sz="2500">
                <a:solidFill>
                  <a:schemeClr val="tx1"/>
                </a:solidFill>
                <a:latin typeface="+mn-lt"/>
                <a:ea typeface="+mn-ea"/>
              </a:defRPr>
            </a:lvl7pPr>
            <a:lvl8pPr marL="10389896" indent="-996562" algn="l" defTabSz="3986247" rtl="0" eaLnBrk="1" fontAlgn="base" hangingPunct="1">
              <a:spcBef>
                <a:spcPct val="20000"/>
              </a:spcBef>
              <a:spcAft>
                <a:spcPct val="0"/>
              </a:spcAft>
              <a:defRPr sz="2500">
                <a:solidFill>
                  <a:schemeClr val="tx1"/>
                </a:solidFill>
                <a:latin typeface="+mn-lt"/>
                <a:ea typeface="+mn-ea"/>
              </a:defRPr>
            </a:lvl8pPr>
            <a:lvl9pPr marL="10863509" indent="-996562" algn="l" defTabSz="3986247" rtl="0" eaLnBrk="1" fontAlgn="base" hangingPunct="1">
              <a:spcBef>
                <a:spcPct val="20000"/>
              </a:spcBef>
              <a:spcAft>
                <a:spcPct val="0"/>
              </a:spcAft>
              <a:defRPr sz="2500">
                <a:solidFill>
                  <a:schemeClr val="tx1"/>
                </a:solidFill>
                <a:latin typeface="+mn-lt"/>
                <a:ea typeface="+mn-ea"/>
              </a:defRPr>
            </a:lvl9pPr>
          </a:lstStyle>
          <a:p>
            <a:r>
              <a:rPr lang="sv-SE" kern="0" dirty="0"/>
              <a:t>CELAM</a:t>
            </a:r>
          </a:p>
        </p:txBody>
      </p:sp>
      <p:pic>
        <p:nvPicPr>
          <p:cNvPr id="8" name="Picture 7"/>
          <p:cNvPicPr>
            <a:picLocks noChangeAspect="1"/>
          </p:cNvPicPr>
          <p:nvPr userDrawn="1"/>
        </p:nvPicPr>
        <p:blipFill>
          <a:blip r:embed="rId6"/>
          <a:stretch>
            <a:fillRect/>
          </a:stretch>
        </p:blipFill>
        <p:spPr>
          <a:xfrm>
            <a:off x="19590503" y="27955030"/>
            <a:ext cx="10960363" cy="1512000"/>
          </a:xfrm>
          <a:prstGeom prst="rect">
            <a:avLst/>
          </a:prstGeom>
        </p:spPr>
      </p:pic>
      <p:pic>
        <p:nvPicPr>
          <p:cNvPr id="2" name="Picture 1"/>
          <p:cNvPicPr>
            <a:picLocks noChangeAspect="1"/>
          </p:cNvPicPr>
          <p:nvPr userDrawn="1"/>
        </p:nvPicPr>
        <p:blipFill>
          <a:blip r:embed="rId7"/>
          <a:stretch>
            <a:fillRect/>
          </a:stretch>
        </p:blipFill>
        <p:spPr>
          <a:xfrm>
            <a:off x="32717075" y="27882000"/>
            <a:ext cx="7770895" cy="1656000"/>
          </a:xfrm>
          <a:prstGeom prst="rect">
            <a:avLst/>
          </a:prstGeom>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Lst>
  <p:txStyles>
    <p:titleStyle>
      <a:lvl1pPr algn="l" defTabSz="3986213" rtl="0" eaLnBrk="1" fontAlgn="base" hangingPunct="1">
        <a:lnSpc>
          <a:spcPct val="90000"/>
        </a:lnSpc>
        <a:spcBef>
          <a:spcPct val="0"/>
        </a:spcBef>
        <a:spcAft>
          <a:spcPct val="0"/>
        </a:spcAft>
        <a:defRPr sz="19200" b="1" spc="-300" baseline="0">
          <a:solidFill>
            <a:schemeClr val="tx2"/>
          </a:solidFill>
          <a:latin typeface="+mj-lt"/>
          <a:ea typeface="+mj-ea"/>
          <a:cs typeface="ヒラギノ角ゴ Pro W3" charset="0"/>
        </a:defRPr>
      </a:lvl1pPr>
      <a:lvl2pPr algn="ctr" defTabSz="3986213" rtl="0" eaLnBrk="1" fontAlgn="base" hangingPunct="1">
        <a:spcBef>
          <a:spcPct val="0"/>
        </a:spcBef>
        <a:spcAft>
          <a:spcPct val="0"/>
        </a:spcAft>
        <a:defRPr sz="19200" b="1">
          <a:solidFill>
            <a:schemeClr val="tx2"/>
          </a:solidFill>
          <a:latin typeface="Arial Narrow" pitchFamily="34" charset="0"/>
          <a:ea typeface="ヒラギノ角ゴ Pro W3" pitchFamily="48" charset="-128"/>
          <a:cs typeface="ヒラギノ角ゴ Pro W3" charset="0"/>
        </a:defRPr>
      </a:lvl2pPr>
      <a:lvl3pPr algn="ctr" defTabSz="3986213" rtl="0" eaLnBrk="1" fontAlgn="base" hangingPunct="1">
        <a:spcBef>
          <a:spcPct val="0"/>
        </a:spcBef>
        <a:spcAft>
          <a:spcPct val="0"/>
        </a:spcAft>
        <a:defRPr sz="19200" b="1">
          <a:solidFill>
            <a:schemeClr val="tx2"/>
          </a:solidFill>
          <a:latin typeface="Arial Narrow" pitchFamily="34" charset="0"/>
          <a:ea typeface="ヒラギノ角ゴ Pro W3" pitchFamily="48" charset="-128"/>
          <a:cs typeface="ヒラギノ角ゴ Pro W3" charset="0"/>
        </a:defRPr>
      </a:lvl3pPr>
      <a:lvl4pPr algn="ctr" defTabSz="3986213" rtl="0" eaLnBrk="1" fontAlgn="base" hangingPunct="1">
        <a:spcBef>
          <a:spcPct val="0"/>
        </a:spcBef>
        <a:spcAft>
          <a:spcPct val="0"/>
        </a:spcAft>
        <a:defRPr sz="19200" b="1">
          <a:solidFill>
            <a:schemeClr val="tx2"/>
          </a:solidFill>
          <a:latin typeface="Arial Narrow" pitchFamily="34" charset="0"/>
          <a:ea typeface="ヒラギノ角ゴ Pro W3" pitchFamily="48" charset="-128"/>
          <a:cs typeface="ヒラギノ角ゴ Pro W3" charset="0"/>
        </a:defRPr>
      </a:lvl4pPr>
      <a:lvl5pPr algn="ctr" defTabSz="3986213" rtl="0" eaLnBrk="1" fontAlgn="base" hangingPunct="1">
        <a:spcBef>
          <a:spcPct val="0"/>
        </a:spcBef>
        <a:spcAft>
          <a:spcPct val="0"/>
        </a:spcAft>
        <a:defRPr sz="19200" b="1">
          <a:solidFill>
            <a:schemeClr val="tx2"/>
          </a:solidFill>
          <a:latin typeface="Arial Narrow" pitchFamily="34" charset="0"/>
          <a:ea typeface="ヒラギノ角ゴ Pro W3" pitchFamily="48" charset="-128"/>
          <a:cs typeface="ヒラギノ角ゴ Pro W3" charset="0"/>
        </a:defRPr>
      </a:lvl5pPr>
      <a:lvl6pPr marL="473613" algn="ctr" defTabSz="3986247" rtl="0" eaLnBrk="1" fontAlgn="base" hangingPunct="1">
        <a:spcBef>
          <a:spcPct val="0"/>
        </a:spcBef>
        <a:spcAft>
          <a:spcPct val="0"/>
        </a:spcAft>
        <a:defRPr sz="19200" b="1">
          <a:solidFill>
            <a:schemeClr val="tx2"/>
          </a:solidFill>
          <a:latin typeface="Arial Narrow" pitchFamily="34" charset="0"/>
          <a:ea typeface="ヒラギノ角ゴ Pro W3" pitchFamily="48" charset="-128"/>
        </a:defRPr>
      </a:lvl6pPr>
      <a:lvl7pPr marL="947227" algn="ctr" defTabSz="3986247" rtl="0" eaLnBrk="1" fontAlgn="base" hangingPunct="1">
        <a:spcBef>
          <a:spcPct val="0"/>
        </a:spcBef>
        <a:spcAft>
          <a:spcPct val="0"/>
        </a:spcAft>
        <a:defRPr sz="19200" b="1">
          <a:solidFill>
            <a:schemeClr val="tx2"/>
          </a:solidFill>
          <a:latin typeface="Arial Narrow" pitchFamily="34" charset="0"/>
          <a:ea typeface="ヒラギノ角ゴ Pro W3" pitchFamily="48" charset="-128"/>
        </a:defRPr>
      </a:lvl7pPr>
      <a:lvl8pPr marL="1420840" algn="ctr" defTabSz="3986247" rtl="0" eaLnBrk="1" fontAlgn="base" hangingPunct="1">
        <a:spcBef>
          <a:spcPct val="0"/>
        </a:spcBef>
        <a:spcAft>
          <a:spcPct val="0"/>
        </a:spcAft>
        <a:defRPr sz="19200" b="1">
          <a:solidFill>
            <a:schemeClr val="tx2"/>
          </a:solidFill>
          <a:latin typeface="Arial Narrow" pitchFamily="34" charset="0"/>
          <a:ea typeface="ヒラギノ角ゴ Pro W3" pitchFamily="48" charset="-128"/>
        </a:defRPr>
      </a:lvl8pPr>
      <a:lvl9pPr marL="1894454" algn="ctr" defTabSz="3986247" rtl="0" eaLnBrk="1" fontAlgn="base" hangingPunct="1">
        <a:spcBef>
          <a:spcPct val="0"/>
        </a:spcBef>
        <a:spcAft>
          <a:spcPct val="0"/>
        </a:spcAft>
        <a:defRPr sz="19200" b="1">
          <a:solidFill>
            <a:schemeClr val="tx2"/>
          </a:solidFill>
          <a:latin typeface="Arial Narrow" pitchFamily="34" charset="0"/>
          <a:ea typeface="ヒラギノ角ゴ Pro W3" pitchFamily="48" charset="-128"/>
        </a:defRPr>
      </a:lvl9pPr>
    </p:titleStyle>
    <p:bodyStyle>
      <a:lvl1pPr marL="1493838" indent="-1493838" algn="l" defTabSz="3986213" rtl="0" eaLnBrk="1" fontAlgn="base" hangingPunct="1">
        <a:spcBef>
          <a:spcPct val="20000"/>
        </a:spcBef>
        <a:spcAft>
          <a:spcPct val="0"/>
        </a:spcAft>
        <a:defRPr sz="5000">
          <a:solidFill>
            <a:schemeClr val="tx1"/>
          </a:solidFill>
          <a:latin typeface="+mn-lt"/>
          <a:ea typeface="+mn-ea"/>
          <a:cs typeface="ヒラギノ角ゴ Pro W3" charset="0"/>
        </a:defRPr>
      </a:lvl1pPr>
      <a:lvl2pPr marL="3238500" indent="-1246188" algn="l" defTabSz="3986213" rtl="0" eaLnBrk="1" fontAlgn="base" hangingPunct="1">
        <a:spcBef>
          <a:spcPct val="20000"/>
        </a:spcBef>
        <a:spcAft>
          <a:spcPct val="0"/>
        </a:spcAft>
        <a:defRPr sz="2500">
          <a:solidFill>
            <a:schemeClr val="tx1"/>
          </a:solidFill>
          <a:latin typeface="+mn-lt"/>
          <a:ea typeface="+mn-ea"/>
          <a:cs typeface="ヒラギノ角ゴ Pro W3" charset="0"/>
        </a:defRPr>
      </a:lvl2pPr>
      <a:lvl3pPr marL="4981575" indent="-995363" algn="l" defTabSz="3986213" rtl="0" eaLnBrk="1" fontAlgn="base" hangingPunct="1">
        <a:spcBef>
          <a:spcPct val="20000"/>
        </a:spcBef>
        <a:spcAft>
          <a:spcPct val="0"/>
        </a:spcAft>
        <a:defRPr sz="2500">
          <a:solidFill>
            <a:schemeClr val="tx1"/>
          </a:solidFill>
          <a:latin typeface="+mn-lt"/>
          <a:ea typeface="+mn-ea"/>
          <a:cs typeface="ヒラギノ角ゴ Pro W3" charset="0"/>
        </a:defRPr>
      </a:lvl3pPr>
      <a:lvl4pPr marL="6975475" indent="-995363" algn="l" defTabSz="3986213" rtl="0" eaLnBrk="1" fontAlgn="base" hangingPunct="1">
        <a:spcBef>
          <a:spcPct val="20000"/>
        </a:spcBef>
        <a:spcAft>
          <a:spcPct val="0"/>
        </a:spcAft>
        <a:defRPr sz="2500">
          <a:solidFill>
            <a:schemeClr val="tx1"/>
          </a:solidFill>
          <a:latin typeface="+mn-lt"/>
          <a:ea typeface="+mn-ea"/>
          <a:cs typeface="ヒラギノ角ゴ Pro W3" charset="0"/>
        </a:defRPr>
      </a:lvl4pPr>
      <a:lvl5pPr marL="8967788" indent="-995363" algn="l" defTabSz="3986213" rtl="0" eaLnBrk="1" fontAlgn="base" hangingPunct="1">
        <a:spcBef>
          <a:spcPct val="20000"/>
        </a:spcBef>
        <a:spcAft>
          <a:spcPct val="0"/>
        </a:spcAft>
        <a:defRPr sz="2500">
          <a:solidFill>
            <a:schemeClr val="tx1"/>
          </a:solidFill>
          <a:latin typeface="+mn-lt"/>
          <a:ea typeface="+mn-ea"/>
          <a:cs typeface="ヒラギノ角ゴ Pro W3" charset="0"/>
        </a:defRPr>
      </a:lvl5pPr>
      <a:lvl6pPr marL="9442669" indent="-996562" algn="l" defTabSz="3986247" rtl="0" eaLnBrk="1" fontAlgn="base" hangingPunct="1">
        <a:spcBef>
          <a:spcPct val="20000"/>
        </a:spcBef>
        <a:spcAft>
          <a:spcPct val="0"/>
        </a:spcAft>
        <a:defRPr sz="2500">
          <a:solidFill>
            <a:schemeClr val="tx1"/>
          </a:solidFill>
          <a:latin typeface="+mn-lt"/>
          <a:ea typeface="+mn-ea"/>
        </a:defRPr>
      </a:lvl6pPr>
      <a:lvl7pPr marL="9916282" indent="-996562" algn="l" defTabSz="3986247" rtl="0" eaLnBrk="1" fontAlgn="base" hangingPunct="1">
        <a:spcBef>
          <a:spcPct val="20000"/>
        </a:spcBef>
        <a:spcAft>
          <a:spcPct val="0"/>
        </a:spcAft>
        <a:defRPr sz="2500">
          <a:solidFill>
            <a:schemeClr val="tx1"/>
          </a:solidFill>
          <a:latin typeface="+mn-lt"/>
          <a:ea typeface="+mn-ea"/>
        </a:defRPr>
      </a:lvl7pPr>
      <a:lvl8pPr marL="10389896" indent="-996562" algn="l" defTabSz="3986247" rtl="0" eaLnBrk="1" fontAlgn="base" hangingPunct="1">
        <a:spcBef>
          <a:spcPct val="20000"/>
        </a:spcBef>
        <a:spcAft>
          <a:spcPct val="0"/>
        </a:spcAft>
        <a:defRPr sz="2500">
          <a:solidFill>
            <a:schemeClr val="tx1"/>
          </a:solidFill>
          <a:latin typeface="+mn-lt"/>
          <a:ea typeface="+mn-ea"/>
        </a:defRPr>
      </a:lvl8pPr>
      <a:lvl9pPr marL="10863509" indent="-996562" algn="l" defTabSz="3986247" rtl="0" eaLnBrk="1" fontAlgn="base" hangingPunct="1">
        <a:spcBef>
          <a:spcPct val="20000"/>
        </a:spcBef>
        <a:spcAft>
          <a:spcPct val="0"/>
        </a:spcAft>
        <a:defRPr sz="2500">
          <a:solidFill>
            <a:schemeClr val="tx1"/>
          </a:solidFill>
          <a:latin typeface="+mn-lt"/>
          <a:ea typeface="+mn-ea"/>
        </a:defRPr>
      </a:lvl9pPr>
    </p:bodyStyle>
    <p:otherStyle>
      <a:defPPr>
        <a:defRPr lang="sv-SE"/>
      </a:defPPr>
      <a:lvl1pPr marL="0" algn="l" defTabSz="947227" rtl="0" eaLnBrk="1" latinLnBrk="0" hangingPunct="1">
        <a:defRPr sz="1900" kern="1200">
          <a:solidFill>
            <a:schemeClr val="tx1"/>
          </a:solidFill>
          <a:latin typeface="+mn-lt"/>
          <a:ea typeface="+mn-ea"/>
          <a:cs typeface="+mn-cs"/>
        </a:defRPr>
      </a:lvl1pPr>
      <a:lvl2pPr marL="473613" algn="l" defTabSz="947227" rtl="0" eaLnBrk="1" latinLnBrk="0" hangingPunct="1">
        <a:defRPr sz="1900" kern="1200">
          <a:solidFill>
            <a:schemeClr val="tx1"/>
          </a:solidFill>
          <a:latin typeface="+mn-lt"/>
          <a:ea typeface="+mn-ea"/>
          <a:cs typeface="+mn-cs"/>
        </a:defRPr>
      </a:lvl2pPr>
      <a:lvl3pPr marL="947227" algn="l" defTabSz="947227" rtl="0" eaLnBrk="1" latinLnBrk="0" hangingPunct="1">
        <a:defRPr sz="1900" kern="1200">
          <a:solidFill>
            <a:schemeClr val="tx1"/>
          </a:solidFill>
          <a:latin typeface="+mn-lt"/>
          <a:ea typeface="+mn-ea"/>
          <a:cs typeface="+mn-cs"/>
        </a:defRPr>
      </a:lvl3pPr>
      <a:lvl4pPr marL="1420840" algn="l" defTabSz="947227" rtl="0" eaLnBrk="1" latinLnBrk="0" hangingPunct="1">
        <a:defRPr sz="1900" kern="1200">
          <a:solidFill>
            <a:schemeClr val="tx1"/>
          </a:solidFill>
          <a:latin typeface="+mn-lt"/>
          <a:ea typeface="+mn-ea"/>
          <a:cs typeface="+mn-cs"/>
        </a:defRPr>
      </a:lvl4pPr>
      <a:lvl5pPr marL="1894454" algn="l" defTabSz="947227" rtl="0" eaLnBrk="1" latinLnBrk="0" hangingPunct="1">
        <a:defRPr sz="1900" kern="1200">
          <a:solidFill>
            <a:schemeClr val="tx1"/>
          </a:solidFill>
          <a:latin typeface="+mn-lt"/>
          <a:ea typeface="+mn-ea"/>
          <a:cs typeface="+mn-cs"/>
        </a:defRPr>
      </a:lvl5pPr>
      <a:lvl6pPr marL="2368067" algn="l" defTabSz="947227" rtl="0" eaLnBrk="1" latinLnBrk="0" hangingPunct="1">
        <a:defRPr sz="1900" kern="1200">
          <a:solidFill>
            <a:schemeClr val="tx1"/>
          </a:solidFill>
          <a:latin typeface="+mn-lt"/>
          <a:ea typeface="+mn-ea"/>
          <a:cs typeface="+mn-cs"/>
        </a:defRPr>
      </a:lvl6pPr>
      <a:lvl7pPr marL="2841681" algn="l" defTabSz="947227" rtl="0" eaLnBrk="1" latinLnBrk="0" hangingPunct="1">
        <a:defRPr sz="1900" kern="1200">
          <a:solidFill>
            <a:schemeClr val="tx1"/>
          </a:solidFill>
          <a:latin typeface="+mn-lt"/>
          <a:ea typeface="+mn-ea"/>
          <a:cs typeface="+mn-cs"/>
        </a:defRPr>
      </a:lvl7pPr>
      <a:lvl8pPr marL="3315294" algn="l" defTabSz="947227" rtl="0" eaLnBrk="1" latinLnBrk="0" hangingPunct="1">
        <a:defRPr sz="1900" kern="1200">
          <a:solidFill>
            <a:schemeClr val="tx1"/>
          </a:solidFill>
          <a:latin typeface="+mn-lt"/>
          <a:ea typeface="+mn-ea"/>
          <a:cs typeface="+mn-cs"/>
        </a:defRPr>
      </a:lvl8pPr>
      <a:lvl9pPr marL="3788908" algn="l" defTabSz="947227"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marL="0" indent="0"/>
            <a:r>
              <a:rPr lang="sv-SE" altLang="sv-SE" sz="8900" dirty="0">
                <a:solidFill>
                  <a:schemeClr val="tx1"/>
                </a:solidFill>
                <a:latin typeface="Arial Narrow" panose="020B0606020202030204" pitchFamily="34" charset="0"/>
              </a:rPr>
              <a:t>PERSONALITY and PSYCHOPATHY </a:t>
            </a:r>
            <a:r>
              <a:rPr lang="en-US" altLang="sv-SE" sz="6700" dirty="0">
                <a:solidFill>
                  <a:schemeClr val="tx1"/>
                </a:solidFill>
                <a:latin typeface="Arial Narrow" panose="020B0606020202030204" pitchFamily="34" charset="0"/>
              </a:rPr>
              <a:t>–  </a:t>
            </a:r>
            <a:r>
              <a:rPr lang="en-US" altLang="sv-SE" sz="6700" i="1" dirty="0">
                <a:solidFill>
                  <a:schemeClr val="tx1"/>
                </a:solidFill>
                <a:latin typeface="Arial Narrow" panose="020B0606020202030204" pitchFamily="34" charset="0"/>
              </a:rPr>
              <a:t>Identifying associations between Temperament and Character Inventory (TCI) dimensions and PCL-R psychopathy facets in young male offenders</a:t>
            </a:r>
            <a:br>
              <a:rPr lang="sv-SE" sz="6700" dirty="0">
                <a:solidFill>
                  <a:schemeClr val="tx1"/>
                </a:solidFill>
              </a:rPr>
            </a:br>
            <a:endParaRPr lang="en-US" sz="6700" dirty="0"/>
          </a:p>
        </p:txBody>
      </p:sp>
      <p:sp>
        <p:nvSpPr>
          <p:cNvPr id="3" name="Platshållare för text 2"/>
          <p:cNvSpPr>
            <a:spLocks noGrp="1"/>
          </p:cNvSpPr>
          <p:nvPr>
            <p:ph type="body" sz="quarter" idx="10"/>
          </p:nvPr>
        </p:nvSpPr>
        <p:spPr>
          <a:xfrm>
            <a:off x="2178211" y="4457875"/>
            <a:ext cx="39461888" cy="1331996"/>
          </a:xfrm>
        </p:spPr>
        <p:txBody>
          <a:bodyPr>
            <a:noAutofit/>
          </a:bodyPr>
          <a:lstStyle/>
          <a:p>
            <a:pPr marL="0" indent="0">
              <a:buNone/>
            </a:pPr>
            <a:r>
              <a:rPr lang="sv-SE" altLang="sv-SE" sz="4200" dirty="0">
                <a:latin typeface="Arial Narrow" pitchFamily="34" charset="0"/>
              </a:rPr>
              <a:t>Emma Bolund Lauenstein, Malin Hildebrand Karlén &amp; Thomas Nilsson</a:t>
            </a:r>
          </a:p>
          <a:p>
            <a:pPr marL="0" indent="0">
              <a:buNone/>
            </a:pPr>
            <a:r>
              <a:rPr lang="sv-SE" altLang="sv-SE" sz="3500" dirty="0">
                <a:latin typeface="Arial Narrow" pitchFamily="34" charset="0"/>
              </a:rPr>
              <a:t>The National Board </a:t>
            </a:r>
            <a:r>
              <a:rPr lang="en-US" altLang="sv-SE" sz="3500" dirty="0">
                <a:latin typeface="Arial Narrow" pitchFamily="34" charset="0"/>
              </a:rPr>
              <a:t>of</a:t>
            </a:r>
            <a:r>
              <a:rPr lang="sv-SE" altLang="sv-SE" sz="3500" dirty="0">
                <a:latin typeface="Arial Narrow" pitchFamily="34" charset="0"/>
              </a:rPr>
              <a:t> </a:t>
            </a:r>
            <a:r>
              <a:rPr lang="en-US" altLang="sv-SE" sz="3500" dirty="0">
                <a:latin typeface="Arial Narrow" pitchFamily="34" charset="0"/>
              </a:rPr>
              <a:t>Forensic</a:t>
            </a:r>
            <a:r>
              <a:rPr lang="sv-SE" altLang="sv-SE" sz="3500" dirty="0">
                <a:latin typeface="Arial Narrow" pitchFamily="34" charset="0"/>
              </a:rPr>
              <a:t> Medicine, </a:t>
            </a:r>
            <a:r>
              <a:rPr lang="en-US" altLang="sv-SE" sz="3500" dirty="0">
                <a:latin typeface="Arial Narrow" pitchFamily="34" charset="0"/>
              </a:rPr>
              <a:t>Department</a:t>
            </a:r>
            <a:r>
              <a:rPr lang="sv-SE" altLang="sv-SE" sz="3500" dirty="0">
                <a:latin typeface="Arial Narrow" pitchFamily="34" charset="0"/>
              </a:rPr>
              <a:t> for </a:t>
            </a:r>
            <a:r>
              <a:rPr lang="en-US" altLang="sv-SE" sz="3500" dirty="0">
                <a:latin typeface="Arial Narrow" pitchFamily="34" charset="0"/>
              </a:rPr>
              <a:t>Forensic</a:t>
            </a:r>
            <a:r>
              <a:rPr lang="sv-SE" altLang="sv-SE" sz="3500" dirty="0">
                <a:latin typeface="Arial Narrow" pitchFamily="34" charset="0"/>
              </a:rPr>
              <a:t> </a:t>
            </a:r>
            <a:r>
              <a:rPr lang="en-US" altLang="sv-SE" sz="3500" dirty="0">
                <a:latin typeface="Arial Narrow" pitchFamily="34" charset="0"/>
              </a:rPr>
              <a:t>Psychiatry</a:t>
            </a:r>
            <a:r>
              <a:rPr lang="sv-SE" altLang="sv-SE" sz="3500" dirty="0">
                <a:latin typeface="Arial Narrow" pitchFamily="34" charset="0"/>
              </a:rPr>
              <a:t>, Gothenburg, </a:t>
            </a:r>
            <a:r>
              <a:rPr lang="en-US" altLang="sv-SE" sz="3500" dirty="0">
                <a:latin typeface="Arial Narrow" pitchFamily="34" charset="0"/>
              </a:rPr>
              <a:t>Sweden/Institute</a:t>
            </a:r>
            <a:r>
              <a:rPr lang="sv-SE" altLang="sv-SE" sz="3500" dirty="0">
                <a:latin typeface="Arial Narrow" pitchFamily="34" charset="0"/>
              </a:rPr>
              <a:t> </a:t>
            </a:r>
            <a:r>
              <a:rPr lang="en-US" altLang="sv-SE" sz="3500" dirty="0">
                <a:latin typeface="Arial Narrow" pitchFamily="34" charset="0"/>
              </a:rPr>
              <a:t>of</a:t>
            </a:r>
            <a:r>
              <a:rPr lang="sv-SE" altLang="sv-SE" sz="3500" dirty="0">
                <a:latin typeface="Arial Narrow" pitchFamily="34" charset="0"/>
              </a:rPr>
              <a:t> </a:t>
            </a:r>
            <a:r>
              <a:rPr lang="en-US" altLang="sv-SE" sz="3500" dirty="0">
                <a:latin typeface="Arial Narrow" pitchFamily="34" charset="0"/>
              </a:rPr>
              <a:t>Neuroscience</a:t>
            </a:r>
            <a:r>
              <a:rPr lang="sv-SE" altLang="sv-SE" sz="3500" dirty="0">
                <a:latin typeface="Arial Narrow" pitchFamily="34" charset="0"/>
              </a:rPr>
              <a:t> and </a:t>
            </a:r>
            <a:r>
              <a:rPr lang="en-US" altLang="sv-SE" sz="3500" dirty="0">
                <a:latin typeface="Arial Narrow" pitchFamily="34" charset="0"/>
              </a:rPr>
              <a:t>Physiology</a:t>
            </a:r>
            <a:r>
              <a:rPr lang="sv-SE" altLang="sv-SE" sz="3500" dirty="0">
                <a:latin typeface="Arial Narrow" pitchFamily="34" charset="0"/>
              </a:rPr>
              <a:t>, Sahlgrenska Academy, University </a:t>
            </a:r>
            <a:r>
              <a:rPr lang="en-US" altLang="sv-SE" sz="3500" dirty="0">
                <a:latin typeface="Arial Narrow" pitchFamily="34" charset="0"/>
              </a:rPr>
              <a:t>of</a:t>
            </a:r>
            <a:r>
              <a:rPr lang="sv-SE" altLang="sv-SE" sz="3500" dirty="0">
                <a:latin typeface="Arial Narrow" pitchFamily="34" charset="0"/>
              </a:rPr>
              <a:t> Gothenburg, Sweden </a:t>
            </a:r>
          </a:p>
        </p:txBody>
      </p:sp>
      <p:sp>
        <p:nvSpPr>
          <p:cNvPr id="4" name="Platshållare för text 3"/>
          <p:cNvSpPr>
            <a:spLocks noGrp="1"/>
          </p:cNvSpPr>
          <p:nvPr>
            <p:ph type="body" sz="quarter" idx="12"/>
          </p:nvPr>
        </p:nvSpPr>
        <p:spPr>
          <a:xfrm>
            <a:off x="32362739" y="25257021"/>
            <a:ext cx="8210415" cy="1367168"/>
          </a:xfrm>
        </p:spPr>
        <p:txBody>
          <a:bodyPr/>
          <a:lstStyle/>
          <a:p>
            <a:r>
              <a:rPr lang="en-US" dirty="0"/>
              <a:t>Contact information: emma.bolundlauenstein@rmv.se</a:t>
            </a:r>
          </a:p>
        </p:txBody>
      </p:sp>
      <p:sp>
        <p:nvSpPr>
          <p:cNvPr id="5" name="Platshållare för text 4"/>
          <p:cNvSpPr>
            <a:spLocks noGrp="1"/>
          </p:cNvSpPr>
          <p:nvPr>
            <p:ph type="body" sz="quarter" idx="14"/>
          </p:nvPr>
        </p:nvSpPr>
        <p:spPr>
          <a:xfrm>
            <a:off x="2211010" y="13044935"/>
            <a:ext cx="12026204" cy="11775574"/>
          </a:xfrm>
        </p:spPr>
        <p:txBody>
          <a:bodyPr/>
          <a:lstStyle/>
          <a:p>
            <a:pPr algn="just"/>
            <a:r>
              <a:rPr lang="en-US" sz="4800" b="1" dirty="0"/>
              <a:t>Background</a:t>
            </a:r>
          </a:p>
          <a:p>
            <a:pPr algn="just"/>
            <a:r>
              <a:rPr lang="en-US" dirty="0"/>
              <a:t>Personality is a wide concept and how to best capture and describe personality depends on the purpose of the investigation. When to investigate whether an individual has psychopathic features, use of Hare Psychopathic Checklist-Revised (</a:t>
            </a:r>
            <a:r>
              <a:rPr lang="sv-SE" dirty="0"/>
              <a:t>PCL‑R</a:t>
            </a:r>
            <a:r>
              <a:rPr lang="en-US" dirty="0"/>
              <a:t>) is common. However, this kind of instrument emphasizes personality traits and socially deviant behaviors which together may form maladaptive characteristics, but leaves other personality traits unspecified. Evidence-based personality assessments recommends to use a comprehensive design, collecting data from multiple theoretical perspectives and data sources to prevent bias and trawling for supporting evidence (Bornstein, 2017). This is especially problematic when it comes to differential diagnosis within personality disorders, due to the considerable overlap of traits between these disorders (Ryder et al., 2007) as well as poor interrater reliability (</a:t>
            </a:r>
            <a:r>
              <a:rPr lang="en-US" dirty="0" err="1"/>
              <a:t>Kotov</a:t>
            </a:r>
            <a:r>
              <a:rPr lang="en-US" dirty="0"/>
              <a:t> et al., 2017). </a:t>
            </a:r>
          </a:p>
          <a:p>
            <a:pPr algn="just"/>
            <a:endParaRPr lang="en-US" dirty="0"/>
          </a:p>
        </p:txBody>
      </p:sp>
      <p:sp>
        <p:nvSpPr>
          <p:cNvPr id="6" name="Platshållare för text 5"/>
          <p:cNvSpPr>
            <a:spLocks noGrp="1"/>
          </p:cNvSpPr>
          <p:nvPr>
            <p:ph type="body" sz="quarter" idx="15"/>
          </p:nvPr>
        </p:nvSpPr>
        <p:spPr>
          <a:xfrm>
            <a:off x="15619445" y="6187557"/>
            <a:ext cx="11769340" cy="19819824"/>
          </a:xfrm>
        </p:spPr>
        <p:txBody>
          <a:bodyPr/>
          <a:lstStyle/>
          <a:p>
            <a:pPr algn="just"/>
            <a:r>
              <a:rPr lang="en-US" sz="4800" b="1" dirty="0"/>
              <a:t>Purpose</a:t>
            </a:r>
          </a:p>
          <a:p>
            <a:pPr algn="just"/>
            <a:r>
              <a:rPr lang="en-US" dirty="0"/>
              <a:t>The</a:t>
            </a:r>
            <a:r>
              <a:rPr lang="sv-SE" dirty="0"/>
              <a:t> </a:t>
            </a:r>
            <a:r>
              <a:rPr lang="en-US" dirty="0"/>
              <a:t> aim was to investigating the extent of construct overlap between dimensional personality traits according to TCI and psychopathy according to PCL-R among young violent offenders. </a:t>
            </a:r>
            <a:endParaRPr lang="sv-SE" b="1" dirty="0"/>
          </a:p>
          <a:p>
            <a:pPr algn="just"/>
            <a:endParaRPr lang="en-US" sz="1200" b="1" dirty="0"/>
          </a:p>
          <a:p>
            <a:pPr algn="just"/>
            <a:r>
              <a:rPr lang="en-US" sz="4800" b="1" dirty="0"/>
              <a:t>Method</a:t>
            </a:r>
          </a:p>
          <a:p>
            <a:pPr algn="just"/>
            <a:r>
              <a:rPr lang="en-US" dirty="0"/>
              <a:t>The study cohort consists of male offenders, aged 18-25 years, convicted for hands-on violent and/or sexual criminality and sentenced to prison in western Sweden between March 2010 and July 2012. The response rate was 71% (</a:t>
            </a:r>
            <a:r>
              <a:rPr lang="en-US" i="1" dirty="0"/>
              <a:t>n</a:t>
            </a:r>
            <a:r>
              <a:rPr lang="en-US" dirty="0"/>
              <a:t>=270, mean age: 22.3 years), and of all these had 148 given valid answers to Cloninger’s </a:t>
            </a:r>
            <a:r>
              <a:rPr lang="en-GB" dirty="0"/>
              <a:t>Temperament and Character Inventory (</a:t>
            </a:r>
            <a:r>
              <a:rPr lang="en-US" dirty="0"/>
              <a:t>TCI), while 146</a:t>
            </a:r>
            <a:r>
              <a:rPr lang="sv-SE" dirty="0"/>
              <a:t> </a:t>
            </a:r>
            <a:r>
              <a:rPr lang="en-US" dirty="0"/>
              <a:t>had been assessed with the PCL-R. </a:t>
            </a:r>
            <a:r>
              <a:rPr lang="en-GB" dirty="0"/>
              <a:t>A canonical correlation analysis (CCA) was used to explore how personality traits (TCI) were related to psychopathic traits (PCL-R) in this sample. The CCA  entails three steps: 1) zero-order correlations; 2) unique associations based on regression, and 3) investigating the multivariate shared relationship between the different PCL-R facets and TCI-traits with a CCA.  </a:t>
            </a:r>
            <a:endParaRPr lang="sv-SE" dirty="0"/>
          </a:p>
          <a:p>
            <a:pPr algn="just"/>
            <a:endParaRPr lang="sv-SE" dirty="0"/>
          </a:p>
          <a:p>
            <a:pPr algn="just"/>
            <a:endParaRPr lang="sv-SE" dirty="0"/>
          </a:p>
          <a:p>
            <a:pPr algn="just"/>
            <a:endParaRPr lang="sv-SE" dirty="0"/>
          </a:p>
          <a:p>
            <a:pPr algn="just"/>
            <a:endParaRPr lang="sv-SE" dirty="0"/>
          </a:p>
          <a:p>
            <a:pPr algn="just"/>
            <a:endParaRPr lang="sv-SE" dirty="0"/>
          </a:p>
          <a:p>
            <a:pPr algn="just"/>
            <a:endParaRPr lang="sv-SE" dirty="0"/>
          </a:p>
          <a:p>
            <a:pPr algn="just"/>
            <a:endParaRPr lang="sv-SE" dirty="0"/>
          </a:p>
          <a:p>
            <a:pPr algn="just"/>
            <a:endParaRPr lang="sv-SE" dirty="0"/>
          </a:p>
          <a:p>
            <a:pPr algn="just"/>
            <a:endParaRPr lang="sv-SE" dirty="0"/>
          </a:p>
          <a:p>
            <a:pPr algn="just"/>
            <a:endParaRPr lang="sv-SE" dirty="0"/>
          </a:p>
          <a:p>
            <a:pPr algn="just"/>
            <a:endParaRPr lang="sv-SE" dirty="0"/>
          </a:p>
          <a:p>
            <a:pPr algn="just"/>
            <a:endParaRPr lang="en-US" sz="4800" b="1" dirty="0"/>
          </a:p>
          <a:p>
            <a:pPr algn="just"/>
            <a:endParaRPr lang="en-US" dirty="0"/>
          </a:p>
        </p:txBody>
      </p:sp>
      <p:sp>
        <p:nvSpPr>
          <p:cNvPr id="7" name="Platshållare för text 6"/>
          <p:cNvSpPr>
            <a:spLocks noGrp="1"/>
          </p:cNvSpPr>
          <p:nvPr>
            <p:ph type="body" sz="quarter" idx="16"/>
          </p:nvPr>
        </p:nvSpPr>
        <p:spPr>
          <a:xfrm>
            <a:off x="28803814" y="6187557"/>
            <a:ext cx="11769340" cy="20960940"/>
          </a:xfrm>
        </p:spPr>
        <p:txBody>
          <a:bodyPr/>
          <a:lstStyle/>
          <a:p>
            <a:pPr algn="just"/>
            <a:r>
              <a:rPr lang="en-US" sz="4800" b="1" dirty="0"/>
              <a:t>Results</a:t>
            </a:r>
          </a:p>
          <a:p>
            <a:pPr algn="just"/>
            <a:r>
              <a:rPr lang="en-US" dirty="0"/>
              <a:t>The overlap found in the CCA consisted of four functions, but only two were significant. </a:t>
            </a:r>
            <a:r>
              <a:rPr lang="en-GB" dirty="0"/>
              <a:t>Since only the first two functions were significant only these were interpreted, </a:t>
            </a:r>
            <a:r>
              <a:rPr lang="sv-SE" dirty="0"/>
              <a:t>and </a:t>
            </a:r>
            <a:r>
              <a:rPr lang="en-GB" dirty="0"/>
              <a:t>shared approximately 49% of the variance</a:t>
            </a:r>
            <a:r>
              <a:rPr lang="sv-SE" dirty="0"/>
              <a:t>.</a:t>
            </a:r>
            <a:endParaRPr lang="en-GB" kern="1200" dirty="0">
              <a:ea typeface="ＭＳ Ｐゴシック" pitchFamily="-65" charset="-128"/>
              <a:cs typeface="ＭＳ Ｐゴシック" pitchFamily="-65" charset="-128"/>
            </a:endParaRPr>
          </a:p>
          <a:p>
            <a:pPr marL="742950" indent="-742950" algn="just">
              <a:buFontTx/>
              <a:buAutoNum type="arabicParenR"/>
            </a:pPr>
            <a:r>
              <a:rPr lang="en-US" u="sng" dirty="0"/>
              <a:t>Function</a:t>
            </a:r>
            <a:r>
              <a:rPr lang="en-GB" u="sng" dirty="0"/>
              <a:t> 1</a:t>
            </a:r>
            <a:r>
              <a:rPr lang="sv-SE" kern="1200" dirty="0">
                <a:ea typeface="ＭＳ Ｐゴシック" pitchFamily="-65" charset="-128"/>
              </a:rPr>
              <a:t>. </a:t>
            </a:r>
            <a:r>
              <a:rPr lang="en-US" kern="1200" dirty="0">
                <a:ea typeface="ＭＳ Ｐゴシック" pitchFamily="-65" charset="-128"/>
              </a:rPr>
              <a:t>Illustrated</a:t>
            </a:r>
            <a:r>
              <a:rPr lang="sv-SE" kern="1200" dirty="0">
                <a:ea typeface="ＭＳ Ｐゴシック" pitchFamily="-65" charset="-128"/>
              </a:rPr>
              <a:t> </a:t>
            </a:r>
            <a:r>
              <a:rPr lang="en-GB" kern="1200" dirty="0">
                <a:ea typeface="ＭＳ Ｐゴシック" pitchFamily="-65" charset="-128"/>
                <a:cs typeface="ＭＳ Ｐゴシック" pitchFamily="-65" charset="-128"/>
              </a:rPr>
              <a:t>a conceptual overlap consisting of being intolerant, selfish and vindictive, being </a:t>
            </a:r>
            <a:r>
              <a:rPr lang="en-US" kern="1200" dirty="0">
                <a:ea typeface="ＭＳ Ｐゴシック" pitchFamily="-65" charset="-128"/>
                <a:cs typeface="ＭＳ Ｐゴシック" pitchFamily="-65" charset="-128"/>
              </a:rPr>
              <a:t>practical, distanced, cold and socially insensitive</a:t>
            </a:r>
            <a:r>
              <a:rPr lang="en-GB" kern="1200" dirty="0">
                <a:ea typeface="ＭＳ Ｐゴシック" pitchFamily="-65" charset="-128"/>
                <a:cs typeface="ＭＳ Ｐゴシック" pitchFamily="-65" charset="-128"/>
              </a:rPr>
              <a:t>, as well as having a proneness to violate society’s rules and norms and the propensity for unethical behaviour.</a:t>
            </a:r>
            <a:endParaRPr lang="sv-SE" kern="1200" dirty="0">
              <a:ea typeface="ＭＳ Ｐゴシック" pitchFamily="-65" charset="-128"/>
              <a:cs typeface="ＭＳ Ｐゴシック" pitchFamily="-65" charset="-128"/>
            </a:endParaRPr>
          </a:p>
          <a:p>
            <a:pPr marL="742950" indent="-742950" algn="just">
              <a:buFontTx/>
              <a:buAutoNum type="arabicParenR"/>
            </a:pPr>
            <a:r>
              <a:rPr lang="sv-SE" u="sng" kern="1200" dirty="0">
                <a:ea typeface="ＭＳ Ｐゴシック" pitchFamily="-65" charset="-128"/>
              </a:rPr>
              <a:t>F</a:t>
            </a:r>
            <a:r>
              <a:rPr lang="en-GB" u="sng" dirty="0"/>
              <a:t>unction 2</a:t>
            </a:r>
            <a:r>
              <a:rPr lang="en-GB" dirty="0"/>
              <a:t>. </a:t>
            </a:r>
            <a:r>
              <a:rPr lang="en-US" kern="1200" dirty="0">
                <a:ea typeface="ＭＳ Ｐゴシック" pitchFamily="-65" charset="-128"/>
              </a:rPr>
              <a:t>Illustrated</a:t>
            </a:r>
            <a:r>
              <a:rPr lang="sv-SE" kern="1200" dirty="0">
                <a:ea typeface="ＭＳ Ｐゴシック" pitchFamily="-65" charset="-128"/>
              </a:rPr>
              <a:t> </a:t>
            </a:r>
            <a:r>
              <a:rPr lang="en-GB" kern="1200" dirty="0">
                <a:ea typeface="ＭＳ Ｐゴシック" pitchFamily="-65" charset="-128"/>
                <a:cs typeface="ＭＳ Ｐゴシック" pitchFamily="-65" charset="-128"/>
              </a:rPr>
              <a:t>a conceptual overlap consisting of being  superficially charming, grandiose, having an inflated ego and being voluble, deceitful and manipulative but also being grounded, strong, determined, purposeful, bold and exploratory. </a:t>
            </a:r>
          </a:p>
          <a:p>
            <a:pPr marL="742950" indent="-742950" algn="just">
              <a:buFontTx/>
              <a:buAutoNum type="arabicParenR"/>
            </a:pPr>
            <a:endParaRPr lang="sv-SE" sz="1200" kern="1200" dirty="0">
              <a:ea typeface="ＭＳ Ｐゴシック" pitchFamily="-65" charset="-128"/>
              <a:cs typeface="ＭＳ Ｐゴシック" pitchFamily="-65" charset="-128"/>
            </a:endParaRPr>
          </a:p>
          <a:p>
            <a:pPr algn="just"/>
            <a:r>
              <a:rPr lang="en-US" sz="4800" b="1" dirty="0"/>
              <a:t>Conclusions</a:t>
            </a:r>
          </a:p>
          <a:p>
            <a:pPr algn="just"/>
            <a:r>
              <a:rPr lang="en-GB" dirty="0"/>
              <a:t>Both temperamental and character dimensions contributed to the observed overlap with psychopathy, of which Harm Avoidance and Novelty Seeking stood out among the former and Cooperativeness and Self-Directedness among the latter. However, compared to the considerably larger overlap found between personality disorders (DSM-IV-TR) and PCL-R facets (89%, see Daver, 2018), the results imply that a broader and not only pathological focus when assessing personality can contribute with important information. The results supports the importance of a broad focus in personality assessments, and to use a dimensional approach </a:t>
            </a:r>
            <a:r>
              <a:rPr lang="en-US" kern="1200" dirty="0">
                <a:ea typeface="ＭＳ Ｐゴシック" pitchFamily="-65" charset="-128"/>
              </a:rPr>
              <a:t>when describing personality features. The former can lead to a more complete picture of the assessed person, and the latter to a more versatile interpretation</a:t>
            </a:r>
            <a:r>
              <a:rPr lang="sv-SE" dirty="0"/>
              <a:t>. </a:t>
            </a:r>
            <a:r>
              <a:rPr lang="en-US" dirty="0"/>
              <a:t>Together</a:t>
            </a:r>
            <a:r>
              <a:rPr lang="sv-SE" dirty="0"/>
              <a:t>, it </a:t>
            </a:r>
            <a:r>
              <a:rPr lang="en-US" dirty="0"/>
              <a:t>can diminish stigma and may open up for more treatment options</a:t>
            </a:r>
            <a:r>
              <a:rPr lang="sv-SE" dirty="0"/>
              <a:t>. </a:t>
            </a:r>
            <a:endParaRPr lang="sv-SE" b="1" dirty="0"/>
          </a:p>
          <a:p>
            <a:pPr algn="just"/>
            <a:endParaRPr lang="en-GB" dirty="0"/>
          </a:p>
          <a:p>
            <a:pPr algn="just"/>
            <a:endParaRPr lang="en-US" sz="4800" b="1" dirty="0"/>
          </a:p>
          <a:p>
            <a:pPr marL="171450" indent="-171450" algn="just">
              <a:buFont typeface="Arial" panose="020B0604020202020204" pitchFamily="34" charset="0"/>
              <a:buChar char="•"/>
            </a:pPr>
            <a:endParaRPr lang="en-GB" kern="1200" dirty="0">
              <a:ea typeface="ＭＳ Ｐゴシック" pitchFamily="-65" charset="-128"/>
              <a:cs typeface="ＭＳ Ｐゴシック" pitchFamily="-65" charset="-128"/>
            </a:endParaRPr>
          </a:p>
          <a:p>
            <a:pPr algn="just"/>
            <a:endParaRPr lang="en-US" dirty="0"/>
          </a:p>
          <a:p>
            <a:pPr algn="just"/>
            <a:endParaRPr lang="en-US" dirty="0"/>
          </a:p>
        </p:txBody>
      </p:sp>
      <p:sp>
        <p:nvSpPr>
          <p:cNvPr id="9" name="Platshållare för text 8"/>
          <p:cNvSpPr>
            <a:spLocks noGrp="1"/>
          </p:cNvSpPr>
          <p:nvPr>
            <p:ph type="body" sz="quarter" idx="18"/>
          </p:nvPr>
        </p:nvSpPr>
        <p:spPr>
          <a:xfrm>
            <a:off x="2157277" y="6442788"/>
            <a:ext cx="12026205" cy="5949230"/>
          </a:xfrm>
        </p:spPr>
        <p:txBody>
          <a:bodyPr/>
          <a:lstStyle/>
          <a:p>
            <a:pPr>
              <a:spcAft>
                <a:spcPts val="600"/>
              </a:spcAft>
            </a:pPr>
            <a:r>
              <a:rPr lang="en-US" sz="3400" dirty="0"/>
              <a:t>evidence</a:t>
            </a:r>
            <a:r>
              <a:rPr lang="sv-SE" sz="3400" dirty="0"/>
              <a:t> </a:t>
            </a:r>
            <a:r>
              <a:rPr lang="en-US" sz="3400" dirty="0"/>
              <a:t>based</a:t>
            </a:r>
            <a:r>
              <a:rPr lang="sv-SE" sz="3400" dirty="0"/>
              <a:t> </a:t>
            </a:r>
            <a:r>
              <a:rPr lang="en-US" sz="3400" dirty="0"/>
              <a:t>personality</a:t>
            </a:r>
            <a:r>
              <a:rPr lang="sv-SE" sz="3400" dirty="0"/>
              <a:t> </a:t>
            </a:r>
            <a:r>
              <a:rPr lang="en-US" sz="3400" dirty="0"/>
              <a:t>assessment entails use of multiple instruments with varying objectives.</a:t>
            </a:r>
            <a:endParaRPr lang="en-US" sz="3400" kern="1200" dirty="0">
              <a:ea typeface="ＭＳ Ｐゴシック" pitchFamily="-65" charset="-128"/>
              <a:cs typeface="ＭＳ Ｐゴシック" pitchFamily="-65" charset="-128"/>
            </a:endParaRPr>
          </a:p>
          <a:p>
            <a:pPr>
              <a:spcAft>
                <a:spcPts val="600"/>
              </a:spcAft>
            </a:pPr>
            <a:r>
              <a:rPr lang="en-US" sz="3400" kern="1200" dirty="0">
                <a:ea typeface="ＭＳ Ｐゴシック" pitchFamily="-65" charset="-128"/>
                <a:cs typeface="ＭＳ Ｐゴシック" pitchFamily="-65" charset="-128"/>
              </a:rPr>
              <a:t>A combination of personality instruments when Assessing psychopathy is recommended to get </a:t>
            </a:r>
            <a:r>
              <a:rPr lang="sv-SE" sz="3400" kern="1200" dirty="0">
                <a:ea typeface="ＭＳ Ｐゴシック" pitchFamily="-65" charset="-128"/>
                <a:cs typeface="ＭＳ Ｐゴシック" pitchFamily="-65" charset="-128"/>
              </a:rPr>
              <a:t>a</a:t>
            </a:r>
            <a:r>
              <a:rPr lang="en-US" sz="3400" kern="1200" dirty="0">
                <a:ea typeface="ＭＳ Ｐゴシック" pitchFamily="-65" charset="-128"/>
                <a:cs typeface="ＭＳ Ｐゴシック" pitchFamily="-65" charset="-128"/>
              </a:rPr>
              <a:t> nuanced picture of personality. </a:t>
            </a:r>
            <a:r>
              <a:rPr lang="sv-SE" sz="3400" dirty="0"/>
              <a:t>PCL-R </a:t>
            </a:r>
            <a:r>
              <a:rPr lang="en-US" sz="3400" dirty="0"/>
              <a:t>can</a:t>
            </a:r>
            <a:r>
              <a:rPr lang="sv-SE" sz="3400" dirty="0"/>
              <a:t> be </a:t>
            </a:r>
            <a:r>
              <a:rPr lang="en-US" sz="3400" dirty="0"/>
              <a:t>used to Describe problematic traits in the psychopathy spectra while TCI, with its broader focus, generates information on strengths and protective factors that can hinder the person from acting on these more problematic aspects of their personality.</a:t>
            </a:r>
          </a:p>
        </p:txBody>
      </p:sp>
      <p:grpSp>
        <p:nvGrpSpPr>
          <p:cNvPr id="43" name="Grupp 42"/>
          <p:cNvGrpSpPr/>
          <p:nvPr/>
        </p:nvGrpSpPr>
        <p:grpSpPr>
          <a:xfrm>
            <a:off x="14780565" y="19079687"/>
            <a:ext cx="13479898" cy="8510487"/>
            <a:chOff x="29868549" y="5993025"/>
            <a:chExt cx="8894545" cy="5918475"/>
          </a:xfrm>
        </p:grpSpPr>
        <p:pic>
          <p:nvPicPr>
            <p:cNvPr id="40" name="Bildobjekt 39"/>
            <p:cNvPicPr>
              <a:picLocks noChangeAspect="1"/>
            </p:cNvPicPr>
            <p:nvPr/>
          </p:nvPicPr>
          <p:blipFill>
            <a:blip r:embed="rId2"/>
            <a:stretch>
              <a:fillRect/>
            </a:stretch>
          </p:blipFill>
          <p:spPr>
            <a:xfrm>
              <a:off x="29868549" y="5993025"/>
              <a:ext cx="8894545" cy="5641911"/>
            </a:xfrm>
            <a:prstGeom prst="rect">
              <a:avLst/>
            </a:prstGeom>
          </p:spPr>
        </p:pic>
        <p:sp>
          <p:nvSpPr>
            <p:cNvPr id="41" name="Rektangel 40"/>
            <p:cNvSpPr/>
            <p:nvPr/>
          </p:nvSpPr>
          <p:spPr>
            <a:xfrm>
              <a:off x="30621929" y="11634501"/>
              <a:ext cx="7103227" cy="276999"/>
            </a:xfrm>
            <a:prstGeom prst="rect">
              <a:avLst/>
            </a:prstGeom>
          </p:spPr>
          <p:txBody>
            <a:bodyPr wrap="none">
              <a:spAutoFit/>
            </a:bodyPr>
            <a:lstStyle/>
            <a:p>
              <a:r>
                <a:rPr lang="en-US" sz="1200" i="1" dirty="0"/>
                <a:t>Fig. 1</a:t>
              </a:r>
              <a:r>
                <a:rPr lang="en-US" sz="1200" dirty="0"/>
                <a:t> Graphical depiction of the first two pairs of functions produced by canonical correlation analysis </a:t>
              </a:r>
              <a:endParaRPr lang="sv-SE" sz="1200" dirty="0"/>
            </a:p>
          </p:txBody>
        </p:sp>
      </p:grpSp>
      <p:sp>
        <p:nvSpPr>
          <p:cNvPr id="8" name="textruta 7"/>
          <p:cNvSpPr txBox="1"/>
          <p:nvPr/>
        </p:nvSpPr>
        <p:spPr bwMode="auto">
          <a:xfrm>
            <a:off x="2178211" y="25532389"/>
            <a:ext cx="7229737" cy="1465695"/>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720000" rIns="0" bIns="0" rtlCol="0">
            <a:spAutoFit/>
          </a:bodyPr>
          <a:lstStyle/>
          <a:p>
            <a:pPr eaLnBrk="1" hangingPunct="1">
              <a:spcBef>
                <a:spcPct val="20000"/>
              </a:spcBef>
            </a:pPr>
            <a:endParaRPr lang="sv-SE" sz="4800" b="1" noProof="0" dirty="0" err="1"/>
          </a:p>
        </p:txBody>
      </p:sp>
    </p:spTree>
    <p:extLst>
      <p:ext uri="{BB962C8B-B14F-4D97-AF65-F5344CB8AC3E}">
        <p14:creationId xmlns:p14="http://schemas.microsoft.com/office/powerpoint/2010/main" val="2208251198"/>
      </p:ext>
    </p:extLst>
  </p:cSld>
  <p:clrMapOvr>
    <a:masterClrMapping/>
  </p:clrMapOvr>
</p:sld>
</file>

<file path=ppt/theme/theme1.xml><?xml version="1.0" encoding="utf-8"?>
<a:theme xmlns:a="http://schemas.openxmlformats.org/drawingml/2006/main" name="Engelska">
  <a:themeElements>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om presentation">
      <a:majorFont>
        <a:latin typeface="Arial Narrow"/>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48" charset="-128"/>
          </a:defRPr>
        </a:defPPr>
      </a:lstStyle>
    </a:lnDef>
    <a:txDef>
      <a:spPr bwMode="auto">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a:spPr>
      <a:bodyPr lIns="0" tIns="720000" rIns="0" bIns="0"/>
      <a:lstStyle>
        <a:defPPr eaLnBrk="1" hangingPunct="1">
          <a:spcBef>
            <a:spcPct val="20000"/>
          </a:spcBef>
          <a:defRPr sz="4800" b="1" noProof="0" dirty="0" err="1" smtClean="0"/>
        </a:defPPr>
      </a:lstStyle>
    </a:tx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1573063_poster-a0-landscape-sahlgrenska-academy-160324</Template>
  <TotalTime>907</TotalTime>
  <Words>757</Words>
  <Application>Microsoft Office PowerPoint</Application>
  <PresentationFormat>Custom</PresentationFormat>
  <Paragraphs>35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Narrow</vt:lpstr>
      <vt:lpstr>Calibri</vt:lpstr>
      <vt:lpstr>Engelska</vt:lpstr>
      <vt:lpstr>PERSONALITY and PSYCHOPATHY –  Identifying associations between Temperament and Character Inventory (TCI) dimensions and PCL-R psychopathy facets in young male offenders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 POSTER TEMPLATE A0, English</dc:title>
  <dc:creator>Stefan Axelsson</dc:creator>
  <cp:lastModifiedBy>Malin Holm</cp:lastModifiedBy>
  <cp:revision>73</cp:revision>
  <cp:lastPrinted>2019-09-02T13:40:22Z</cp:lastPrinted>
  <dcterms:created xsi:type="dcterms:W3CDTF">2019-06-17T08:42:30Z</dcterms:created>
  <dcterms:modified xsi:type="dcterms:W3CDTF">2022-03-27T09:31:43Z</dcterms:modified>
</cp:coreProperties>
</file>